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257" r:id="rId3"/>
    <p:sldId id="276" r:id="rId4"/>
    <p:sldId id="277" r:id="rId5"/>
    <p:sldId id="284" r:id="rId6"/>
    <p:sldId id="275" r:id="rId7"/>
    <p:sldId id="286" r:id="rId8"/>
    <p:sldId id="280" r:id="rId9"/>
    <p:sldId id="281" r:id="rId10"/>
    <p:sldId id="283" r:id="rId11"/>
    <p:sldId id="289" r:id="rId12"/>
    <p:sldId id="285" r:id="rId13"/>
    <p:sldId id="287" r:id="rId14"/>
    <p:sldId id="288" r:id="rId15"/>
    <p:sldId id="290" r:id="rId16"/>
    <p:sldId id="291" r:id="rId17"/>
    <p:sldId id="292" r:id="rId18"/>
    <p:sldId id="293" r:id="rId19"/>
    <p:sldId id="294" r:id="rId20"/>
    <p:sldId id="295" r:id="rId21"/>
    <p:sldId id="297" r:id="rId22"/>
    <p:sldId id="298" r:id="rId23"/>
    <p:sldId id="299" r:id="rId24"/>
    <p:sldId id="301" r:id="rId25"/>
    <p:sldId id="300" r:id="rId26"/>
    <p:sldId id="273"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4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69993-DA7E-4930-8299-E26BEA0B947C}" v="186" dt="2026-03-02T16:18:04.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in CROZET" userId="d551a947-b3ed-4512-abbd-0cc8a47d22b5" providerId="ADAL" clId="{18E156D2-3A49-4073-9185-A5762446A72E}"/>
    <pc:docChg chg="undo custSel addSld delSld modSld">
      <pc:chgData name="Romain CROZET" userId="d551a947-b3ed-4512-abbd-0cc8a47d22b5" providerId="ADAL" clId="{18E156D2-3A49-4073-9185-A5762446A72E}" dt="2026-03-02T16:30:06.408" v="6161" actId="255"/>
      <pc:docMkLst>
        <pc:docMk/>
      </pc:docMkLst>
      <pc:sldChg chg="addSp modSp mod">
        <pc:chgData name="Romain CROZET" userId="d551a947-b3ed-4512-abbd-0cc8a47d22b5" providerId="ADAL" clId="{18E156D2-3A49-4073-9185-A5762446A72E}" dt="2026-03-02T13:46:25.498" v="65" actId="12788"/>
        <pc:sldMkLst>
          <pc:docMk/>
          <pc:sldMk cId="0" sldId="257"/>
        </pc:sldMkLst>
        <pc:spChg chg="add mod">
          <ac:chgData name="Romain CROZET" userId="d551a947-b3ed-4512-abbd-0cc8a47d22b5" providerId="ADAL" clId="{18E156D2-3A49-4073-9185-A5762446A72E}" dt="2026-03-02T13:46:25.498" v="65" actId="12788"/>
          <ac:spMkLst>
            <pc:docMk/>
            <pc:sldMk cId="0" sldId="257"/>
            <ac:spMk id="5" creationId="{30E66984-7F80-DEC3-F08F-A5190B7DBAA3}"/>
          </ac:spMkLst>
        </pc:spChg>
      </pc:sldChg>
      <pc:sldChg chg="modSp mod">
        <pc:chgData name="Romain CROZET" userId="d551a947-b3ed-4512-abbd-0cc8a47d22b5" providerId="ADAL" clId="{18E156D2-3A49-4073-9185-A5762446A72E}" dt="2026-03-02T16:23:40.786" v="5706" actId="12788"/>
        <pc:sldMkLst>
          <pc:docMk/>
          <pc:sldMk cId="3859755929" sldId="273"/>
        </pc:sldMkLst>
        <pc:spChg chg="mod">
          <ac:chgData name="Romain CROZET" userId="d551a947-b3ed-4512-abbd-0cc8a47d22b5" providerId="ADAL" clId="{18E156D2-3A49-4073-9185-A5762446A72E}" dt="2026-03-02T16:23:40.786" v="5706" actId="12788"/>
          <ac:spMkLst>
            <pc:docMk/>
            <pc:sldMk cId="3859755929" sldId="273"/>
            <ac:spMk id="10" creationId="{27D9894D-CD0A-4F5C-FFC2-157A475BA3C0}"/>
          </ac:spMkLst>
        </pc:spChg>
      </pc:sldChg>
      <pc:sldChg chg="addSp delSp modSp mod modClrScheme modAnim chgLayout">
        <pc:chgData name="Romain CROZET" userId="d551a947-b3ed-4512-abbd-0cc8a47d22b5" providerId="ADAL" clId="{18E156D2-3A49-4073-9185-A5762446A72E}" dt="2026-03-02T14:20:05.592" v="1204"/>
        <pc:sldMkLst>
          <pc:docMk/>
          <pc:sldMk cId="1236419756" sldId="275"/>
        </pc:sldMkLst>
        <pc:spChg chg="add del mod ord">
          <ac:chgData name="Romain CROZET" userId="d551a947-b3ed-4512-abbd-0cc8a47d22b5" providerId="ADAL" clId="{18E156D2-3A49-4073-9185-A5762446A72E}" dt="2026-03-02T13:58:46.751" v="275" actId="700"/>
          <ac:spMkLst>
            <pc:docMk/>
            <pc:sldMk cId="1236419756" sldId="275"/>
            <ac:spMk id="2" creationId="{3B856B87-EDAD-EA7B-2C7E-1838B95E0ECE}"/>
          </ac:spMkLst>
        </pc:spChg>
        <pc:spChg chg="add del mod ord">
          <ac:chgData name="Romain CROZET" userId="d551a947-b3ed-4512-abbd-0cc8a47d22b5" providerId="ADAL" clId="{18E156D2-3A49-4073-9185-A5762446A72E}" dt="2026-03-02T13:51:27.883" v="67" actId="478"/>
          <ac:spMkLst>
            <pc:docMk/>
            <pc:sldMk cId="1236419756" sldId="275"/>
            <ac:spMk id="3" creationId="{B24ED99D-8737-2B5D-BDEC-F7894367632B}"/>
          </ac:spMkLst>
        </pc:spChg>
        <pc:spChg chg="mod ord">
          <ac:chgData name="Romain CROZET" userId="d551a947-b3ed-4512-abbd-0cc8a47d22b5" providerId="ADAL" clId="{18E156D2-3A49-4073-9185-A5762446A72E}" dt="2026-03-02T13:58:46.751" v="275" actId="700"/>
          <ac:spMkLst>
            <pc:docMk/>
            <pc:sldMk cId="1236419756" sldId="275"/>
            <ac:spMk id="4" creationId="{602E1513-F728-64F2-F7FE-62E56D39BB8A}"/>
          </ac:spMkLst>
        </pc:spChg>
        <pc:spChg chg="add mod">
          <ac:chgData name="Romain CROZET" userId="d551a947-b3ed-4512-abbd-0cc8a47d22b5" providerId="ADAL" clId="{18E156D2-3A49-4073-9185-A5762446A72E}" dt="2026-03-02T14:00:27.730" v="364" actId="20577"/>
          <ac:spMkLst>
            <pc:docMk/>
            <pc:sldMk cId="1236419756" sldId="275"/>
            <ac:spMk id="5" creationId="{408076AD-35B0-3F2C-B2A3-9D323C6F4D83}"/>
          </ac:spMkLst>
        </pc:spChg>
        <pc:spChg chg="del mod ord">
          <ac:chgData name="Romain CROZET" userId="d551a947-b3ed-4512-abbd-0cc8a47d22b5" providerId="ADAL" clId="{18E156D2-3A49-4073-9185-A5762446A72E}" dt="2026-03-02T13:51:23.491" v="66" actId="700"/>
          <ac:spMkLst>
            <pc:docMk/>
            <pc:sldMk cId="1236419756" sldId="275"/>
            <ac:spMk id="6" creationId="{CFE4AF94-9EDD-72E9-EE0A-23608007C553}"/>
          </ac:spMkLst>
        </pc:spChg>
        <pc:spChg chg="add">
          <ac:chgData name="Romain CROZET" userId="d551a947-b3ed-4512-abbd-0cc8a47d22b5" providerId="ADAL" clId="{18E156D2-3A49-4073-9185-A5762446A72E}" dt="2026-03-02T14:03:21.778" v="365"/>
          <ac:spMkLst>
            <pc:docMk/>
            <pc:sldMk cId="1236419756" sldId="275"/>
            <ac:spMk id="7" creationId="{EDC3572B-D59B-5158-ABCF-8A12ACD9B0E6}"/>
          </ac:spMkLst>
        </pc:spChg>
        <pc:spChg chg="del mod ord">
          <ac:chgData name="Romain CROZET" userId="d551a947-b3ed-4512-abbd-0cc8a47d22b5" providerId="ADAL" clId="{18E156D2-3A49-4073-9185-A5762446A72E}" dt="2026-03-02T13:51:23.491" v="66" actId="700"/>
          <ac:spMkLst>
            <pc:docMk/>
            <pc:sldMk cId="1236419756" sldId="275"/>
            <ac:spMk id="8" creationId="{37E3D0D1-36FE-0578-EA0B-FB0818E1F277}"/>
          </ac:spMkLst>
        </pc:spChg>
        <pc:spChg chg="add">
          <ac:chgData name="Romain CROZET" userId="d551a947-b3ed-4512-abbd-0cc8a47d22b5" providerId="ADAL" clId="{18E156D2-3A49-4073-9185-A5762446A72E}" dt="2026-03-02T14:07:20.306" v="369"/>
          <ac:spMkLst>
            <pc:docMk/>
            <pc:sldMk cId="1236419756" sldId="275"/>
            <ac:spMk id="10" creationId="{ABE26F20-40BF-40A7-F500-B8C4C98515B1}"/>
          </ac:spMkLst>
        </pc:spChg>
        <pc:spChg chg="add">
          <ac:chgData name="Romain CROZET" userId="d551a947-b3ed-4512-abbd-0cc8a47d22b5" providerId="ADAL" clId="{18E156D2-3A49-4073-9185-A5762446A72E}" dt="2026-03-02T14:07:26.287" v="370"/>
          <ac:spMkLst>
            <pc:docMk/>
            <pc:sldMk cId="1236419756" sldId="275"/>
            <ac:spMk id="11" creationId="{2BAC2520-5A3A-353C-47ED-E67D79278EF6}"/>
          </ac:spMkLst>
        </pc:spChg>
        <pc:spChg chg="add mod">
          <ac:chgData name="Romain CROZET" userId="d551a947-b3ed-4512-abbd-0cc8a47d22b5" providerId="ADAL" clId="{18E156D2-3A49-4073-9185-A5762446A72E}" dt="2026-03-02T14:14:33.133" v="797" actId="164"/>
          <ac:spMkLst>
            <pc:docMk/>
            <pc:sldMk cId="1236419756" sldId="275"/>
            <ac:spMk id="15" creationId="{63CC1021-221C-4849-5111-A416BED1E130}"/>
          </ac:spMkLst>
        </pc:spChg>
        <pc:spChg chg="add mod">
          <ac:chgData name="Romain CROZET" userId="d551a947-b3ed-4512-abbd-0cc8a47d22b5" providerId="ADAL" clId="{18E156D2-3A49-4073-9185-A5762446A72E}" dt="2026-03-02T14:14:36.565" v="798" actId="164"/>
          <ac:spMkLst>
            <pc:docMk/>
            <pc:sldMk cId="1236419756" sldId="275"/>
            <ac:spMk id="16" creationId="{E1257631-0941-C1A7-0A3A-357FDFE79DBD}"/>
          </ac:spMkLst>
        </pc:spChg>
        <pc:spChg chg="add mod">
          <ac:chgData name="Romain CROZET" userId="d551a947-b3ed-4512-abbd-0cc8a47d22b5" providerId="ADAL" clId="{18E156D2-3A49-4073-9185-A5762446A72E}" dt="2026-03-02T14:14:25.586" v="795" actId="164"/>
          <ac:spMkLst>
            <pc:docMk/>
            <pc:sldMk cId="1236419756" sldId="275"/>
            <ac:spMk id="17" creationId="{42FF9509-B239-CB0C-F1C7-6B9D9784D0D9}"/>
          </ac:spMkLst>
        </pc:spChg>
        <pc:spChg chg="add mod">
          <ac:chgData name="Romain CROZET" userId="d551a947-b3ed-4512-abbd-0cc8a47d22b5" providerId="ADAL" clId="{18E156D2-3A49-4073-9185-A5762446A72E}" dt="2026-03-02T14:14:29.539" v="796" actId="164"/>
          <ac:spMkLst>
            <pc:docMk/>
            <pc:sldMk cId="1236419756" sldId="275"/>
            <ac:spMk id="18" creationId="{E48EDF6C-E1CC-067F-A8FB-0E1679F60924}"/>
          </ac:spMkLst>
        </pc:spChg>
        <pc:spChg chg="add mod">
          <ac:chgData name="Romain CROZET" userId="d551a947-b3ed-4512-abbd-0cc8a47d22b5" providerId="ADAL" clId="{18E156D2-3A49-4073-9185-A5762446A72E}" dt="2026-03-02T14:15:09.396" v="832" actId="1036"/>
          <ac:spMkLst>
            <pc:docMk/>
            <pc:sldMk cId="1236419756" sldId="275"/>
            <ac:spMk id="23" creationId="{0CF06B5F-3165-849B-E144-0E193D65309E}"/>
          </ac:spMkLst>
        </pc:spChg>
        <pc:spChg chg="add mod">
          <ac:chgData name="Romain CROZET" userId="d551a947-b3ed-4512-abbd-0cc8a47d22b5" providerId="ADAL" clId="{18E156D2-3A49-4073-9185-A5762446A72E}" dt="2026-03-02T14:15:38.302" v="878" actId="1076"/>
          <ac:spMkLst>
            <pc:docMk/>
            <pc:sldMk cId="1236419756" sldId="275"/>
            <ac:spMk id="24" creationId="{F81513B0-268E-C047-763E-8A4ED599DA50}"/>
          </ac:spMkLst>
        </pc:spChg>
        <pc:spChg chg="add mod">
          <ac:chgData name="Romain CROZET" userId="d551a947-b3ed-4512-abbd-0cc8a47d22b5" providerId="ADAL" clId="{18E156D2-3A49-4073-9185-A5762446A72E}" dt="2026-03-02T14:19:13.919" v="1196" actId="20577"/>
          <ac:spMkLst>
            <pc:docMk/>
            <pc:sldMk cId="1236419756" sldId="275"/>
            <ac:spMk id="28" creationId="{46970765-29B1-EEBC-2702-E2E01E48A61E}"/>
          </ac:spMkLst>
        </pc:spChg>
        <pc:grpChg chg="add mod">
          <ac:chgData name="Romain CROZET" userId="d551a947-b3ed-4512-abbd-0cc8a47d22b5" providerId="ADAL" clId="{18E156D2-3A49-4073-9185-A5762446A72E}" dt="2026-03-02T14:14:42.616" v="825" actId="1037"/>
          <ac:grpSpMkLst>
            <pc:docMk/>
            <pc:sldMk cId="1236419756" sldId="275"/>
            <ac:grpSpMk id="19" creationId="{85156CF3-98E1-7620-1752-E4FFE031ADE1}"/>
          </ac:grpSpMkLst>
        </pc:grpChg>
        <pc:grpChg chg="add mod">
          <ac:chgData name="Romain CROZET" userId="d551a947-b3ed-4512-abbd-0cc8a47d22b5" providerId="ADAL" clId="{18E156D2-3A49-4073-9185-A5762446A72E}" dt="2026-03-02T14:14:42.616" v="825" actId="1037"/>
          <ac:grpSpMkLst>
            <pc:docMk/>
            <pc:sldMk cId="1236419756" sldId="275"/>
            <ac:grpSpMk id="20" creationId="{801837A5-2A0C-CE04-408D-F3F99BB4796F}"/>
          </ac:grpSpMkLst>
        </pc:grpChg>
        <pc:grpChg chg="add mod">
          <ac:chgData name="Romain CROZET" userId="d551a947-b3ed-4512-abbd-0cc8a47d22b5" providerId="ADAL" clId="{18E156D2-3A49-4073-9185-A5762446A72E}" dt="2026-03-02T14:14:33.133" v="797" actId="164"/>
          <ac:grpSpMkLst>
            <pc:docMk/>
            <pc:sldMk cId="1236419756" sldId="275"/>
            <ac:grpSpMk id="21" creationId="{B05D52BF-F518-F073-F32E-D4D15B26EC00}"/>
          </ac:grpSpMkLst>
        </pc:grpChg>
        <pc:grpChg chg="add mod">
          <ac:chgData name="Romain CROZET" userId="d551a947-b3ed-4512-abbd-0cc8a47d22b5" providerId="ADAL" clId="{18E156D2-3A49-4073-9185-A5762446A72E}" dt="2026-03-02T14:14:36.565" v="798" actId="164"/>
          <ac:grpSpMkLst>
            <pc:docMk/>
            <pc:sldMk cId="1236419756" sldId="275"/>
            <ac:grpSpMk id="22" creationId="{05F17C36-B9E2-5D82-409F-CA0B35981677}"/>
          </ac:grpSpMkLst>
        </pc:grpChg>
        <pc:picChg chg="add mod">
          <ac:chgData name="Romain CROZET" userId="d551a947-b3ed-4512-abbd-0cc8a47d22b5" providerId="ADAL" clId="{18E156D2-3A49-4073-9185-A5762446A72E}" dt="2026-03-02T14:14:33.133" v="797" actId="164"/>
          <ac:picMkLst>
            <pc:docMk/>
            <pc:sldMk cId="1236419756" sldId="275"/>
            <ac:picMk id="9" creationId="{C0219F4E-32C3-4EC8-523F-8B3966791700}"/>
          </ac:picMkLst>
        </pc:picChg>
        <pc:picChg chg="add mod modCrop">
          <ac:chgData name="Romain CROZET" userId="d551a947-b3ed-4512-abbd-0cc8a47d22b5" providerId="ADAL" clId="{18E156D2-3A49-4073-9185-A5762446A72E}" dt="2026-03-02T14:14:25.586" v="795" actId="164"/>
          <ac:picMkLst>
            <pc:docMk/>
            <pc:sldMk cId="1236419756" sldId="275"/>
            <ac:picMk id="12" creationId="{E2C8CD78-6E60-7326-3ECD-5D74C5EBBE38}"/>
          </ac:picMkLst>
        </pc:picChg>
        <pc:picChg chg="add mod modCrop">
          <ac:chgData name="Romain CROZET" userId="d551a947-b3ed-4512-abbd-0cc8a47d22b5" providerId="ADAL" clId="{18E156D2-3A49-4073-9185-A5762446A72E}" dt="2026-03-02T14:14:36.565" v="798" actId="164"/>
          <ac:picMkLst>
            <pc:docMk/>
            <pc:sldMk cId="1236419756" sldId="275"/>
            <ac:picMk id="13" creationId="{1368DC70-A8FB-7AA5-6422-4FEBCCF36AD9}"/>
          </ac:picMkLst>
        </pc:picChg>
        <pc:picChg chg="add mod modCrop">
          <ac:chgData name="Romain CROZET" userId="d551a947-b3ed-4512-abbd-0cc8a47d22b5" providerId="ADAL" clId="{18E156D2-3A49-4073-9185-A5762446A72E}" dt="2026-03-02T14:14:29.539" v="796" actId="164"/>
          <ac:picMkLst>
            <pc:docMk/>
            <pc:sldMk cId="1236419756" sldId="275"/>
            <ac:picMk id="14" creationId="{0192B306-4040-1063-0358-C8BA3CFA9D63}"/>
          </ac:picMkLst>
        </pc:picChg>
        <pc:cxnChg chg="add mod">
          <ac:chgData name="Romain CROZET" userId="d551a947-b3ed-4512-abbd-0cc8a47d22b5" providerId="ADAL" clId="{18E156D2-3A49-4073-9185-A5762446A72E}" dt="2026-03-02T14:15:48.029" v="881" actId="208"/>
          <ac:cxnSpMkLst>
            <pc:docMk/>
            <pc:sldMk cId="1236419756" sldId="275"/>
            <ac:cxnSpMk id="26" creationId="{BC6F9EB7-E948-B0E6-1BCF-427A640F1315}"/>
          </ac:cxnSpMkLst>
        </pc:cxnChg>
      </pc:sldChg>
      <pc:sldChg chg="addSp modSp mod">
        <pc:chgData name="Romain CROZET" userId="d551a947-b3ed-4512-abbd-0cc8a47d22b5" providerId="ADAL" clId="{18E156D2-3A49-4073-9185-A5762446A72E}" dt="2026-03-02T13:45:50.485" v="28" actId="1035"/>
        <pc:sldMkLst>
          <pc:docMk/>
          <pc:sldMk cId="246063746" sldId="276"/>
        </pc:sldMkLst>
        <pc:spChg chg="mod">
          <ac:chgData name="Romain CROZET" userId="d551a947-b3ed-4512-abbd-0cc8a47d22b5" providerId="ADAL" clId="{18E156D2-3A49-4073-9185-A5762446A72E}" dt="2026-03-02T13:45:44.601" v="14" actId="12788"/>
          <ac:spMkLst>
            <pc:docMk/>
            <pc:sldMk cId="246063746" sldId="276"/>
            <ac:spMk id="2" creationId="{AF9270FE-9732-BE2B-2F01-673F6D5E6AC6}"/>
          </ac:spMkLst>
        </pc:spChg>
        <pc:spChg chg="mod">
          <ac:chgData name="Romain CROZET" userId="d551a947-b3ed-4512-abbd-0cc8a47d22b5" providerId="ADAL" clId="{18E156D2-3A49-4073-9185-A5762446A72E}" dt="2026-03-02T13:45:50.485" v="28" actId="1035"/>
          <ac:spMkLst>
            <pc:docMk/>
            <pc:sldMk cId="246063746" sldId="276"/>
            <ac:spMk id="3" creationId="{B4DBB1DE-6EDC-C089-2C1A-1FBE9265AD23}"/>
          </ac:spMkLst>
        </pc:spChg>
        <pc:spChg chg="add mod">
          <ac:chgData name="Romain CROZET" userId="d551a947-b3ed-4512-abbd-0cc8a47d22b5" providerId="ADAL" clId="{18E156D2-3A49-4073-9185-A5762446A72E}" dt="2026-03-02T13:45:44.601" v="14" actId="12788"/>
          <ac:spMkLst>
            <pc:docMk/>
            <pc:sldMk cId="246063746" sldId="276"/>
            <ac:spMk id="4" creationId="{0EDF5C9A-5B11-76C2-33A6-74F7A8799767}"/>
          </ac:spMkLst>
        </pc:spChg>
      </pc:sldChg>
      <pc:sldChg chg="addSp delSp modSp new mod modClrScheme chgLayout">
        <pc:chgData name="Romain CROZET" userId="d551a947-b3ed-4512-abbd-0cc8a47d22b5" providerId="ADAL" clId="{18E156D2-3A49-4073-9185-A5762446A72E}" dt="2026-03-02T15:47:51.716" v="4277" actId="20577"/>
        <pc:sldMkLst>
          <pc:docMk/>
          <pc:sldMk cId="2928062446" sldId="277"/>
        </pc:sldMkLst>
        <pc:spChg chg="del mod ord">
          <ac:chgData name="Romain CROZET" userId="d551a947-b3ed-4512-abbd-0cc8a47d22b5" providerId="ADAL" clId="{18E156D2-3A49-4073-9185-A5762446A72E}" dt="2026-03-02T13:52:04.251" v="69" actId="700"/>
          <ac:spMkLst>
            <pc:docMk/>
            <pc:sldMk cId="2928062446" sldId="277"/>
            <ac:spMk id="2" creationId="{80B165E9-3113-2886-A823-893CAC0B1E26}"/>
          </ac:spMkLst>
        </pc:spChg>
        <pc:spChg chg="del mod ord">
          <ac:chgData name="Romain CROZET" userId="d551a947-b3ed-4512-abbd-0cc8a47d22b5" providerId="ADAL" clId="{18E156D2-3A49-4073-9185-A5762446A72E}" dt="2026-03-02T13:52:04.251" v="69" actId="700"/>
          <ac:spMkLst>
            <pc:docMk/>
            <pc:sldMk cId="2928062446" sldId="277"/>
            <ac:spMk id="3" creationId="{9417E736-2B0F-CB4E-1B82-11548046D470}"/>
          </ac:spMkLst>
        </pc:spChg>
        <pc:spChg chg="mod ord">
          <ac:chgData name="Romain CROZET" userId="d551a947-b3ed-4512-abbd-0cc8a47d22b5" providerId="ADAL" clId="{18E156D2-3A49-4073-9185-A5762446A72E}" dt="2026-03-02T13:52:04.251" v="69" actId="700"/>
          <ac:spMkLst>
            <pc:docMk/>
            <pc:sldMk cId="2928062446" sldId="277"/>
            <ac:spMk id="4" creationId="{5B500F7A-D111-E55B-D5AC-1B9E732EBB15}"/>
          </ac:spMkLst>
        </pc:spChg>
        <pc:spChg chg="add mod ord">
          <ac:chgData name="Romain CROZET" userId="d551a947-b3ed-4512-abbd-0cc8a47d22b5" providerId="ADAL" clId="{18E156D2-3A49-4073-9185-A5762446A72E}" dt="2026-03-02T13:56:13.153" v="88" actId="20577"/>
          <ac:spMkLst>
            <pc:docMk/>
            <pc:sldMk cId="2928062446" sldId="277"/>
            <ac:spMk id="5" creationId="{B9FFB24A-3961-20AA-1896-15FF73706DB2}"/>
          </ac:spMkLst>
        </pc:spChg>
        <pc:spChg chg="add del mod ord">
          <ac:chgData name="Romain CROZET" userId="d551a947-b3ed-4512-abbd-0cc8a47d22b5" providerId="ADAL" clId="{18E156D2-3A49-4073-9185-A5762446A72E}" dt="2026-03-02T13:52:27.359" v="70" actId="931"/>
          <ac:spMkLst>
            <pc:docMk/>
            <pc:sldMk cId="2928062446" sldId="277"/>
            <ac:spMk id="6" creationId="{ADF2A1C3-9840-5290-6875-1BA642E71A7A}"/>
          </ac:spMkLst>
        </pc:spChg>
        <pc:spChg chg="add mod ord">
          <ac:chgData name="Romain CROZET" userId="d551a947-b3ed-4512-abbd-0cc8a47d22b5" providerId="ADAL" clId="{18E156D2-3A49-4073-9185-A5762446A72E}" dt="2026-03-02T15:47:51.716" v="4277" actId="20577"/>
          <ac:spMkLst>
            <pc:docMk/>
            <pc:sldMk cId="2928062446" sldId="277"/>
            <ac:spMk id="7" creationId="{787DAFB7-1ABC-8FA8-836D-DAC0E419B4D1}"/>
          </ac:spMkLst>
        </pc:spChg>
        <pc:spChg chg="add del mod">
          <ac:chgData name="Romain CROZET" userId="d551a947-b3ed-4512-abbd-0cc8a47d22b5" providerId="ADAL" clId="{18E156D2-3A49-4073-9185-A5762446A72E}" dt="2026-03-02T13:52:30.138" v="73" actId="478"/>
          <ac:spMkLst>
            <pc:docMk/>
            <pc:sldMk cId="2928062446" sldId="277"/>
            <ac:spMk id="10" creationId="{CB2E3609-BC4D-78C8-2300-77C94B801C2C}"/>
          </ac:spMkLst>
        </pc:spChg>
        <pc:spChg chg="add del mod">
          <ac:chgData name="Romain CROZET" userId="d551a947-b3ed-4512-abbd-0cc8a47d22b5" providerId="ADAL" clId="{18E156D2-3A49-4073-9185-A5762446A72E}" dt="2026-03-02T13:55:42.007" v="74"/>
          <ac:spMkLst>
            <pc:docMk/>
            <pc:sldMk cId="2928062446" sldId="277"/>
            <ac:spMk id="12" creationId="{8C5E650F-2FAA-1282-6449-C69353139CAD}"/>
          </ac:spMkLst>
        </pc:spChg>
        <pc:spChg chg="add del mod">
          <ac:chgData name="Romain CROZET" userId="d551a947-b3ed-4512-abbd-0cc8a47d22b5" providerId="ADAL" clId="{18E156D2-3A49-4073-9185-A5762446A72E}" dt="2026-03-02T13:56:05.874" v="81" actId="478"/>
          <ac:spMkLst>
            <pc:docMk/>
            <pc:sldMk cId="2928062446" sldId="277"/>
            <ac:spMk id="13" creationId="{98F76E27-1F8D-6AB1-FDA4-BF3A3F15474F}"/>
          </ac:spMkLst>
        </pc:spChg>
        <pc:spChg chg="add">
          <ac:chgData name="Romain CROZET" userId="d551a947-b3ed-4512-abbd-0cc8a47d22b5" providerId="ADAL" clId="{18E156D2-3A49-4073-9185-A5762446A72E}" dt="2026-03-02T13:55:44.569" v="75"/>
          <ac:spMkLst>
            <pc:docMk/>
            <pc:sldMk cId="2928062446" sldId="277"/>
            <ac:spMk id="14" creationId="{DC50D0C1-FFB1-405F-629D-A0392E158B00}"/>
          </ac:spMkLst>
        </pc:spChg>
        <pc:picChg chg="add del mod">
          <ac:chgData name="Romain CROZET" userId="d551a947-b3ed-4512-abbd-0cc8a47d22b5" providerId="ADAL" clId="{18E156D2-3A49-4073-9185-A5762446A72E}" dt="2026-03-02T13:52:30.138" v="73" actId="478"/>
          <ac:picMkLst>
            <pc:docMk/>
            <pc:sldMk cId="2928062446" sldId="277"/>
            <ac:picMk id="9" creationId="{2F072231-D0CE-521E-03D7-296AF7364C00}"/>
          </ac:picMkLst>
        </pc:picChg>
        <pc:picChg chg="add mod modCrop">
          <ac:chgData name="Romain CROZET" userId="d551a947-b3ed-4512-abbd-0cc8a47d22b5" providerId="ADAL" clId="{18E156D2-3A49-4073-9185-A5762446A72E}" dt="2026-03-02T13:57:52.668" v="267" actId="1076"/>
          <ac:picMkLst>
            <pc:docMk/>
            <pc:sldMk cId="2928062446" sldId="277"/>
            <ac:picMk id="15" creationId="{8D8397B3-1B1D-0218-9E1B-B0E5CF4B8EEF}"/>
          </ac:picMkLst>
        </pc:picChg>
      </pc:sldChg>
      <pc:sldChg chg="modSp new del mod">
        <pc:chgData name="Romain CROZET" userId="d551a947-b3ed-4512-abbd-0cc8a47d22b5" providerId="ADAL" clId="{18E156D2-3A49-4073-9185-A5762446A72E}" dt="2026-03-02T15:47:30.945" v="4263" actId="47"/>
        <pc:sldMkLst>
          <pc:docMk/>
          <pc:sldMk cId="4085255895" sldId="278"/>
        </pc:sldMkLst>
        <pc:spChg chg="mod">
          <ac:chgData name="Romain CROZET" userId="d551a947-b3ed-4512-abbd-0cc8a47d22b5" providerId="ADAL" clId="{18E156D2-3A49-4073-9185-A5762446A72E}" dt="2026-03-02T13:58:58.593" v="277" actId="20577"/>
          <ac:spMkLst>
            <pc:docMk/>
            <pc:sldMk cId="4085255895" sldId="278"/>
            <ac:spMk id="2" creationId="{573DF7FE-F8F6-353A-1537-9C9D387D3751}"/>
          </ac:spMkLst>
        </pc:spChg>
      </pc:sldChg>
      <pc:sldChg chg="modSp new del mod">
        <pc:chgData name="Romain CROZET" userId="d551a947-b3ed-4512-abbd-0cc8a47d22b5" providerId="ADAL" clId="{18E156D2-3A49-4073-9185-A5762446A72E}" dt="2026-03-02T14:45:23.769" v="1932" actId="47"/>
        <pc:sldMkLst>
          <pc:docMk/>
          <pc:sldMk cId="3437419636" sldId="279"/>
        </pc:sldMkLst>
        <pc:spChg chg="mod">
          <ac:chgData name="Romain CROZET" userId="d551a947-b3ed-4512-abbd-0cc8a47d22b5" providerId="ADAL" clId="{18E156D2-3A49-4073-9185-A5762446A72E}" dt="2026-03-02T13:59:30.821" v="304" actId="20577"/>
          <ac:spMkLst>
            <pc:docMk/>
            <pc:sldMk cId="3437419636" sldId="279"/>
            <ac:spMk id="2" creationId="{CF5035B9-AD36-91EC-D03F-4BC3B177EEC7}"/>
          </ac:spMkLst>
        </pc:spChg>
        <pc:spChg chg="mod">
          <ac:chgData name="Romain CROZET" userId="d551a947-b3ed-4512-abbd-0cc8a47d22b5" providerId="ADAL" clId="{18E156D2-3A49-4073-9185-A5762446A72E}" dt="2026-03-02T14:42:55.698" v="1882" actId="14100"/>
          <ac:spMkLst>
            <pc:docMk/>
            <pc:sldMk cId="3437419636" sldId="279"/>
            <ac:spMk id="3" creationId="{5CDBCF82-2B44-A9C8-CE67-6AE92DEC54A9}"/>
          </ac:spMkLst>
        </pc:spChg>
      </pc:sldChg>
      <pc:sldChg chg="addSp delSp modSp new mod">
        <pc:chgData name="Romain CROZET" userId="d551a947-b3ed-4512-abbd-0cc8a47d22b5" providerId="ADAL" clId="{18E156D2-3A49-4073-9185-A5762446A72E}" dt="2026-03-02T14:36:37.114" v="1688" actId="208"/>
        <pc:sldMkLst>
          <pc:docMk/>
          <pc:sldMk cId="2853475094" sldId="280"/>
        </pc:sldMkLst>
        <pc:spChg chg="add mod">
          <ac:chgData name="Romain CROZET" userId="d551a947-b3ed-4512-abbd-0cc8a47d22b5" providerId="ADAL" clId="{18E156D2-3A49-4073-9185-A5762446A72E}" dt="2026-03-02T14:21:42.929" v="1279" actId="1036"/>
          <ac:spMkLst>
            <pc:docMk/>
            <pc:sldMk cId="2853475094" sldId="280"/>
            <ac:spMk id="3" creationId="{A6D49F5E-88D7-8CE8-7EC5-6F5BE6C7CE5C}"/>
          </ac:spMkLst>
        </pc:spChg>
        <pc:spChg chg="add">
          <ac:chgData name="Romain CROZET" userId="d551a947-b3ed-4512-abbd-0cc8a47d22b5" providerId="ADAL" clId="{18E156D2-3A49-4073-9185-A5762446A72E}" dt="2026-03-02T14:28:30.777" v="1280"/>
          <ac:spMkLst>
            <pc:docMk/>
            <pc:sldMk cId="2853475094" sldId="280"/>
            <ac:spMk id="4" creationId="{78175000-8940-F7CF-D5D5-0969113AD857}"/>
          </ac:spMkLst>
        </pc:spChg>
        <pc:spChg chg="add">
          <ac:chgData name="Romain CROZET" userId="d551a947-b3ed-4512-abbd-0cc8a47d22b5" providerId="ADAL" clId="{18E156D2-3A49-4073-9185-A5762446A72E}" dt="2026-03-02T14:29:19.932" v="1288"/>
          <ac:spMkLst>
            <pc:docMk/>
            <pc:sldMk cId="2853475094" sldId="280"/>
            <ac:spMk id="6" creationId="{7E877E71-D8A0-3587-F061-FEA5EA9DB1FB}"/>
          </ac:spMkLst>
        </pc:spChg>
        <pc:spChg chg="add del">
          <ac:chgData name="Romain CROZET" userId="d551a947-b3ed-4512-abbd-0cc8a47d22b5" providerId="ADAL" clId="{18E156D2-3A49-4073-9185-A5762446A72E}" dt="2026-03-02T14:31:23.804" v="1290" actId="22"/>
          <ac:spMkLst>
            <pc:docMk/>
            <pc:sldMk cId="2853475094" sldId="280"/>
            <ac:spMk id="8" creationId="{55A7BD52-392F-02F4-F28A-840FD8A99B03}"/>
          </ac:spMkLst>
        </pc:spChg>
        <pc:spChg chg="add mod">
          <ac:chgData name="Romain CROZET" userId="d551a947-b3ed-4512-abbd-0cc8a47d22b5" providerId="ADAL" clId="{18E156D2-3A49-4073-9185-A5762446A72E}" dt="2026-03-02T14:34:11.988" v="1427" actId="1038"/>
          <ac:spMkLst>
            <pc:docMk/>
            <pc:sldMk cId="2853475094" sldId="280"/>
            <ac:spMk id="11" creationId="{350B1284-0322-2CD7-0C4B-585E1C76303F}"/>
          </ac:spMkLst>
        </pc:spChg>
        <pc:spChg chg="add mod">
          <ac:chgData name="Romain CROZET" userId="d551a947-b3ed-4512-abbd-0cc8a47d22b5" providerId="ADAL" clId="{18E156D2-3A49-4073-9185-A5762446A72E}" dt="2026-03-02T14:35:23.161" v="1531" actId="1076"/>
          <ac:spMkLst>
            <pc:docMk/>
            <pc:sldMk cId="2853475094" sldId="280"/>
            <ac:spMk id="12" creationId="{E9FDEF32-91CC-2416-DF8C-5379663DBD0A}"/>
          </ac:spMkLst>
        </pc:spChg>
        <pc:spChg chg="add mod">
          <ac:chgData name="Romain CROZET" userId="d551a947-b3ed-4512-abbd-0cc8a47d22b5" providerId="ADAL" clId="{18E156D2-3A49-4073-9185-A5762446A72E}" dt="2026-03-02T14:36:14.949" v="1687" actId="12788"/>
          <ac:spMkLst>
            <pc:docMk/>
            <pc:sldMk cId="2853475094" sldId="280"/>
            <ac:spMk id="13" creationId="{6C62C0B0-6638-899E-7511-2611D1FAEE47}"/>
          </ac:spMkLst>
        </pc:spChg>
        <pc:picChg chg="add mod modCrop">
          <ac:chgData name="Romain CROZET" userId="d551a947-b3ed-4512-abbd-0cc8a47d22b5" providerId="ADAL" clId="{18E156D2-3A49-4073-9185-A5762446A72E}" dt="2026-03-02T14:36:37.114" v="1688" actId="208"/>
          <ac:picMkLst>
            <pc:docMk/>
            <pc:sldMk cId="2853475094" sldId="280"/>
            <ac:picMk id="5" creationId="{572687E6-2B2E-E4C0-5042-992586E9BA05}"/>
          </ac:picMkLst>
        </pc:picChg>
        <pc:picChg chg="add mod modCrop">
          <ac:chgData name="Romain CROZET" userId="d551a947-b3ed-4512-abbd-0cc8a47d22b5" providerId="ADAL" clId="{18E156D2-3A49-4073-9185-A5762446A72E}" dt="2026-03-02T14:36:37.114" v="1688" actId="208"/>
          <ac:picMkLst>
            <pc:docMk/>
            <pc:sldMk cId="2853475094" sldId="280"/>
            <ac:picMk id="9" creationId="{07DE5ED1-7F60-DDA7-210A-36C9582FC947}"/>
          </ac:picMkLst>
        </pc:picChg>
        <pc:picChg chg="add mod modCrop">
          <ac:chgData name="Romain CROZET" userId="d551a947-b3ed-4512-abbd-0cc8a47d22b5" providerId="ADAL" clId="{18E156D2-3A49-4073-9185-A5762446A72E}" dt="2026-03-02T14:36:37.114" v="1688" actId="208"/>
          <ac:picMkLst>
            <pc:docMk/>
            <pc:sldMk cId="2853475094" sldId="280"/>
            <ac:picMk id="10" creationId="{AEF5FAE2-91CB-E585-76E6-6069E35292DA}"/>
          </ac:picMkLst>
        </pc:picChg>
      </pc:sldChg>
      <pc:sldChg chg="addSp delSp modSp new mod modAnim">
        <pc:chgData name="Romain CROZET" userId="d551a947-b3ed-4512-abbd-0cc8a47d22b5" providerId="ADAL" clId="{18E156D2-3A49-4073-9185-A5762446A72E}" dt="2026-03-02T14:42:18.638" v="1866" actId="207"/>
        <pc:sldMkLst>
          <pc:docMk/>
          <pc:sldMk cId="3533338942" sldId="281"/>
        </pc:sldMkLst>
        <pc:spChg chg="add del mod">
          <ac:chgData name="Romain CROZET" userId="d551a947-b3ed-4512-abbd-0cc8a47d22b5" providerId="ADAL" clId="{18E156D2-3A49-4073-9185-A5762446A72E}" dt="2026-03-02T14:40:56.776" v="1833" actId="21"/>
          <ac:spMkLst>
            <pc:docMk/>
            <pc:sldMk cId="3533338942" sldId="281"/>
            <ac:spMk id="3" creationId="{83AF0503-756E-080B-DDF5-1C967009336F}"/>
          </ac:spMkLst>
        </pc:spChg>
        <pc:spChg chg="add mod">
          <ac:chgData name="Romain CROZET" userId="d551a947-b3ed-4512-abbd-0cc8a47d22b5" providerId="ADAL" clId="{18E156D2-3A49-4073-9185-A5762446A72E}" dt="2026-03-02T14:42:18.638" v="1866" actId="207"/>
          <ac:spMkLst>
            <pc:docMk/>
            <pc:sldMk cId="3533338942" sldId="281"/>
            <ac:spMk id="4" creationId="{59CF0C43-DA5E-A555-BF89-5CB4D7EA6EE6}"/>
          </ac:spMkLst>
        </pc:spChg>
        <pc:spChg chg="add del mod">
          <ac:chgData name="Romain CROZET" userId="d551a947-b3ed-4512-abbd-0cc8a47d22b5" providerId="ADAL" clId="{18E156D2-3A49-4073-9185-A5762446A72E}" dt="2026-03-02T14:41:16.054" v="1840" actId="478"/>
          <ac:spMkLst>
            <pc:docMk/>
            <pc:sldMk cId="3533338942" sldId="281"/>
            <ac:spMk id="5" creationId="{13ECC292-C686-DCBB-049F-A40E681E4485}"/>
          </ac:spMkLst>
        </pc:spChg>
        <pc:spChg chg="add mod">
          <ac:chgData name="Romain CROZET" userId="d551a947-b3ed-4512-abbd-0cc8a47d22b5" providerId="ADAL" clId="{18E156D2-3A49-4073-9185-A5762446A72E}" dt="2026-03-02T14:41:10.471" v="1838"/>
          <ac:spMkLst>
            <pc:docMk/>
            <pc:sldMk cId="3533338942" sldId="281"/>
            <ac:spMk id="6" creationId="{FA758779-99F0-692B-5262-37A793135542}"/>
          </ac:spMkLst>
        </pc:spChg>
        <pc:spChg chg="add del mod">
          <ac:chgData name="Romain CROZET" userId="d551a947-b3ed-4512-abbd-0cc8a47d22b5" providerId="ADAL" clId="{18E156D2-3A49-4073-9185-A5762446A72E}" dt="2026-03-02T14:41:12.827" v="1839" actId="478"/>
          <ac:spMkLst>
            <pc:docMk/>
            <pc:sldMk cId="3533338942" sldId="281"/>
            <ac:spMk id="7" creationId="{83AF0503-756E-080B-DDF5-1C967009336F}"/>
          </ac:spMkLst>
        </pc:spChg>
        <pc:spChg chg="add mod">
          <ac:chgData name="Romain CROZET" userId="d551a947-b3ed-4512-abbd-0cc8a47d22b5" providerId="ADAL" clId="{18E156D2-3A49-4073-9185-A5762446A72E}" dt="2026-03-02T14:41:56.125" v="1863" actId="1036"/>
          <ac:spMkLst>
            <pc:docMk/>
            <pc:sldMk cId="3533338942" sldId="281"/>
            <ac:spMk id="8" creationId="{F2A69E1B-E54F-4D8C-D91A-7C1F42D1C2D2}"/>
          </ac:spMkLst>
        </pc:spChg>
      </pc:sldChg>
      <pc:sldChg chg="modSp add del mod">
        <pc:chgData name="Romain CROZET" userId="d551a947-b3ed-4512-abbd-0cc8a47d22b5" providerId="ADAL" clId="{18E156D2-3A49-4073-9185-A5762446A72E}" dt="2026-03-02T14:43:07.662" v="1895" actId="47"/>
        <pc:sldMkLst>
          <pc:docMk/>
          <pc:sldMk cId="233979763" sldId="282"/>
        </pc:sldMkLst>
        <pc:spChg chg="mod">
          <ac:chgData name="Romain CROZET" userId="d551a947-b3ed-4512-abbd-0cc8a47d22b5" providerId="ADAL" clId="{18E156D2-3A49-4073-9185-A5762446A72E}" dt="2026-03-02T14:42:35.228" v="1878" actId="20577"/>
          <ac:spMkLst>
            <pc:docMk/>
            <pc:sldMk cId="233979763" sldId="282"/>
            <ac:spMk id="2" creationId="{DB19A365-4DAD-2B01-7E90-183F1DAA7A81}"/>
          </ac:spMkLst>
        </pc:spChg>
      </pc:sldChg>
      <pc:sldChg chg="modSp add mod">
        <pc:chgData name="Romain CROZET" userId="d551a947-b3ed-4512-abbd-0cc8a47d22b5" providerId="ADAL" clId="{18E156D2-3A49-4073-9185-A5762446A72E}" dt="2026-03-02T14:45:04.760" v="1917" actId="1076"/>
        <pc:sldMkLst>
          <pc:docMk/>
          <pc:sldMk cId="3286643355" sldId="283"/>
        </pc:sldMkLst>
        <pc:spChg chg="mod">
          <ac:chgData name="Romain CROZET" userId="d551a947-b3ed-4512-abbd-0cc8a47d22b5" providerId="ADAL" clId="{18E156D2-3A49-4073-9185-A5762446A72E}" dt="2026-03-02T14:44:54.311" v="1915" actId="1076"/>
          <ac:spMkLst>
            <pc:docMk/>
            <pc:sldMk cId="3286643355" sldId="283"/>
            <ac:spMk id="2" creationId="{ED6C79FD-267A-9B51-A9FC-73025798C1FC}"/>
          </ac:spMkLst>
        </pc:spChg>
        <pc:spChg chg="mod">
          <ac:chgData name="Romain CROZET" userId="d551a947-b3ed-4512-abbd-0cc8a47d22b5" providerId="ADAL" clId="{18E156D2-3A49-4073-9185-A5762446A72E}" dt="2026-03-02T14:45:04.760" v="1917" actId="1076"/>
          <ac:spMkLst>
            <pc:docMk/>
            <pc:sldMk cId="3286643355" sldId="283"/>
            <ac:spMk id="3" creationId="{05F8E5C7-0EB9-471C-266C-B893F7379C8D}"/>
          </ac:spMkLst>
        </pc:spChg>
      </pc:sldChg>
      <pc:sldChg chg="modSp add mod">
        <pc:chgData name="Romain CROZET" userId="d551a947-b3ed-4512-abbd-0cc8a47d22b5" providerId="ADAL" clId="{18E156D2-3A49-4073-9185-A5762446A72E}" dt="2026-03-02T14:45:21.718" v="1931"/>
        <pc:sldMkLst>
          <pc:docMk/>
          <pc:sldMk cId="4256225009" sldId="284"/>
        </pc:sldMkLst>
        <pc:spChg chg="mod">
          <ac:chgData name="Romain CROZET" userId="d551a947-b3ed-4512-abbd-0cc8a47d22b5" providerId="ADAL" clId="{18E156D2-3A49-4073-9185-A5762446A72E}" dt="2026-03-02T14:45:15.479" v="1930" actId="20577"/>
          <ac:spMkLst>
            <pc:docMk/>
            <pc:sldMk cId="4256225009" sldId="284"/>
            <ac:spMk id="2" creationId="{5FE457ED-20C0-C9C0-DD56-A13211829628}"/>
          </ac:spMkLst>
        </pc:spChg>
        <pc:spChg chg="mod">
          <ac:chgData name="Romain CROZET" userId="d551a947-b3ed-4512-abbd-0cc8a47d22b5" providerId="ADAL" clId="{18E156D2-3A49-4073-9185-A5762446A72E}" dt="2026-03-02T14:45:21.718" v="1931"/>
          <ac:spMkLst>
            <pc:docMk/>
            <pc:sldMk cId="4256225009" sldId="284"/>
            <ac:spMk id="3" creationId="{2C165B22-BEE1-E2BF-CDBD-4C7C3AB5CB9D}"/>
          </ac:spMkLst>
        </pc:spChg>
      </pc:sldChg>
      <pc:sldChg chg="addSp delSp modSp add mod delAnim">
        <pc:chgData name="Romain CROZET" userId="d551a947-b3ed-4512-abbd-0cc8a47d22b5" providerId="ADAL" clId="{18E156D2-3A49-4073-9185-A5762446A72E}" dt="2026-03-02T15:17:58.961" v="3030" actId="1076"/>
        <pc:sldMkLst>
          <pc:docMk/>
          <pc:sldMk cId="3178228137" sldId="285"/>
        </pc:sldMkLst>
        <pc:spChg chg="add del mod">
          <ac:chgData name="Romain CROZET" userId="d551a947-b3ed-4512-abbd-0cc8a47d22b5" providerId="ADAL" clId="{18E156D2-3A49-4073-9185-A5762446A72E}" dt="2026-03-02T15:04:07.478" v="2531" actId="478"/>
          <ac:spMkLst>
            <pc:docMk/>
            <pc:sldMk cId="3178228137" sldId="285"/>
            <ac:spMk id="3" creationId="{107001A8-5715-C664-CB5D-95E3DE2186BC}"/>
          </ac:spMkLst>
        </pc:spChg>
        <pc:spChg chg="del">
          <ac:chgData name="Romain CROZET" userId="d551a947-b3ed-4512-abbd-0cc8a47d22b5" providerId="ADAL" clId="{18E156D2-3A49-4073-9185-A5762446A72E}" dt="2026-03-02T14:45:36.571" v="1934" actId="478"/>
          <ac:spMkLst>
            <pc:docMk/>
            <pc:sldMk cId="3178228137" sldId="285"/>
            <ac:spMk id="4" creationId="{8D9A4F10-E020-1A2A-0164-442D585130B5}"/>
          </ac:spMkLst>
        </pc:spChg>
        <pc:spChg chg="del">
          <ac:chgData name="Romain CROZET" userId="d551a947-b3ed-4512-abbd-0cc8a47d22b5" providerId="ADAL" clId="{18E156D2-3A49-4073-9185-A5762446A72E}" dt="2026-03-02T14:45:52.047" v="1936" actId="478"/>
          <ac:spMkLst>
            <pc:docMk/>
            <pc:sldMk cId="3178228137" sldId="285"/>
            <ac:spMk id="6" creationId="{17855174-EB64-7D62-A992-560E3A39467E}"/>
          </ac:spMkLst>
        </pc:spChg>
        <pc:spChg chg="add mod">
          <ac:chgData name="Romain CROZET" userId="d551a947-b3ed-4512-abbd-0cc8a47d22b5" providerId="ADAL" clId="{18E156D2-3A49-4073-9185-A5762446A72E}" dt="2026-03-02T15:04:48.239" v="2590" actId="1076"/>
          <ac:spMkLst>
            <pc:docMk/>
            <pc:sldMk cId="3178228137" sldId="285"/>
            <ac:spMk id="7" creationId="{99271ED0-0E53-F905-85A4-75AE1566E8CC}"/>
          </ac:spMkLst>
        </pc:spChg>
        <pc:spChg chg="del">
          <ac:chgData name="Romain CROZET" userId="d551a947-b3ed-4512-abbd-0cc8a47d22b5" providerId="ADAL" clId="{18E156D2-3A49-4073-9185-A5762446A72E}" dt="2026-03-02T14:45:38.214" v="1935" actId="478"/>
          <ac:spMkLst>
            <pc:docMk/>
            <pc:sldMk cId="3178228137" sldId="285"/>
            <ac:spMk id="8" creationId="{9F814FF7-26EA-986F-E5CF-4F3EFD597EF1}"/>
          </ac:spMkLst>
        </pc:spChg>
        <pc:spChg chg="add mod">
          <ac:chgData name="Romain CROZET" userId="d551a947-b3ed-4512-abbd-0cc8a47d22b5" providerId="ADAL" clId="{18E156D2-3A49-4073-9185-A5762446A72E}" dt="2026-03-02T15:09:53.922" v="2681" actId="255"/>
          <ac:spMkLst>
            <pc:docMk/>
            <pc:sldMk cId="3178228137" sldId="285"/>
            <ac:spMk id="9" creationId="{26FE0D69-9920-CD4B-266C-E502322B3172}"/>
          </ac:spMkLst>
        </pc:spChg>
        <pc:spChg chg="add mod">
          <ac:chgData name="Romain CROZET" userId="d551a947-b3ed-4512-abbd-0cc8a47d22b5" providerId="ADAL" clId="{18E156D2-3A49-4073-9185-A5762446A72E}" dt="2026-03-02T15:04:33.884" v="2573" actId="207"/>
          <ac:spMkLst>
            <pc:docMk/>
            <pc:sldMk cId="3178228137" sldId="285"/>
            <ac:spMk id="10" creationId="{BD5FF863-2376-B2A9-7058-7813CB95C392}"/>
          </ac:spMkLst>
        </pc:spChg>
        <pc:spChg chg="add mod">
          <ac:chgData name="Romain CROZET" userId="d551a947-b3ed-4512-abbd-0cc8a47d22b5" providerId="ADAL" clId="{18E156D2-3A49-4073-9185-A5762446A72E}" dt="2026-03-02T15:04:39.434" v="2587" actId="1036"/>
          <ac:spMkLst>
            <pc:docMk/>
            <pc:sldMk cId="3178228137" sldId="285"/>
            <ac:spMk id="11" creationId="{B88CA29F-1381-7294-C5B7-4D922EA28542}"/>
          </ac:spMkLst>
        </pc:spChg>
        <pc:spChg chg="add mod">
          <ac:chgData name="Romain CROZET" userId="d551a947-b3ed-4512-abbd-0cc8a47d22b5" providerId="ADAL" clId="{18E156D2-3A49-4073-9185-A5762446A72E}" dt="2026-03-02T15:04:05.228" v="2530"/>
          <ac:spMkLst>
            <pc:docMk/>
            <pc:sldMk cId="3178228137" sldId="285"/>
            <ac:spMk id="15" creationId="{0F74B77F-378A-E5E8-21BF-0B316F94401F}"/>
          </ac:spMkLst>
        </pc:spChg>
        <pc:spChg chg="add mod">
          <ac:chgData name="Romain CROZET" userId="d551a947-b3ed-4512-abbd-0cc8a47d22b5" providerId="ADAL" clId="{18E156D2-3A49-4073-9185-A5762446A72E}" dt="2026-03-02T15:17:58.961" v="3030" actId="1076"/>
          <ac:spMkLst>
            <pc:docMk/>
            <pc:sldMk cId="3178228137" sldId="285"/>
            <ac:spMk id="16" creationId="{8B5B155D-076E-A16E-BF71-5B904F3DF8A4}"/>
          </ac:spMkLst>
        </pc:spChg>
        <pc:picChg chg="add del mod">
          <ac:chgData name="Romain CROZET" userId="d551a947-b3ed-4512-abbd-0cc8a47d22b5" providerId="ADAL" clId="{18E156D2-3A49-4073-9185-A5762446A72E}" dt="2026-03-02T15:03:16.951" v="2452" actId="478"/>
          <ac:picMkLst>
            <pc:docMk/>
            <pc:sldMk cId="3178228137" sldId="285"/>
            <ac:picMk id="5" creationId="{D407C1D9-C325-C53D-B7E4-D12579EBDFB6}"/>
          </ac:picMkLst>
        </pc:picChg>
        <pc:picChg chg="add del mod modCrop">
          <ac:chgData name="Romain CROZET" userId="d551a947-b3ed-4512-abbd-0cc8a47d22b5" providerId="ADAL" clId="{18E156D2-3A49-4073-9185-A5762446A72E}" dt="2026-03-02T15:03:15.154" v="2451" actId="21"/>
          <ac:picMkLst>
            <pc:docMk/>
            <pc:sldMk cId="3178228137" sldId="285"/>
            <ac:picMk id="13" creationId="{EA27ED99-2D4F-294C-CFB0-78194E062139}"/>
          </ac:picMkLst>
        </pc:picChg>
        <pc:picChg chg="add mod ord">
          <ac:chgData name="Romain CROZET" userId="d551a947-b3ed-4512-abbd-0cc8a47d22b5" providerId="ADAL" clId="{18E156D2-3A49-4073-9185-A5762446A72E}" dt="2026-03-02T15:04:39.434" v="2587" actId="1036"/>
          <ac:picMkLst>
            <pc:docMk/>
            <pc:sldMk cId="3178228137" sldId="285"/>
            <ac:picMk id="14" creationId="{EA27ED99-2D4F-294C-CFB0-78194E062139}"/>
          </ac:picMkLst>
        </pc:picChg>
      </pc:sldChg>
      <pc:sldChg chg="addSp delSp modSp new mod">
        <pc:chgData name="Romain CROZET" userId="d551a947-b3ed-4512-abbd-0cc8a47d22b5" providerId="ADAL" clId="{18E156D2-3A49-4073-9185-A5762446A72E}" dt="2026-03-02T14:56:04.211" v="2419" actId="1036"/>
        <pc:sldMkLst>
          <pc:docMk/>
          <pc:sldMk cId="3425781364" sldId="286"/>
        </pc:sldMkLst>
        <pc:spChg chg="mod">
          <ac:chgData name="Romain CROZET" userId="d551a947-b3ed-4512-abbd-0cc8a47d22b5" providerId="ADAL" clId="{18E156D2-3A49-4073-9185-A5762446A72E}" dt="2026-03-02T14:47:08.019" v="1950" actId="1076"/>
          <ac:spMkLst>
            <pc:docMk/>
            <pc:sldMk cId="3425781364" sldId="286"/>
            <ac:spMk id="2" creationId="{49D4A6CD-5755-554A-6E6E-8630EF276124}"/>
          </ac:spMkLst>
        </pc:spChg>
        <pc:spChg chg="add mod">
          <ac:chgData name="Romain CROZET" userId="d551a947-b3ed-4512-abbd-0cc8a47d22b5" providerId="ADAL" clId="{18E156D2-3A49-4073-9185-A5762446A72E}" dt="2026-03-02T14:48:02.569" v="2003" actId="20577"/>
          <ac:spMkLst>
            <pc:docMk/>
            <pc:sldMk cId="3425781364" sldId="286"/>
            <ac:spMk id="3" creationId="{3D0E03F8-0437-5B09-CD12-1AC42EDD25F3}"/>
          </ac:spMkLst>
        </pc:spChg>
        <pc:spChg chg="add del mod">
          <ac:chgData name="Romain CROZET" userId="d551a947-b3ed-4512-abbd-0cc8a47d22b5" providerId="ADAL" clId="{18E156D2-3A49-4073-9185-A5762446A72E}" dt="2026-03-02T14:47:17.594" v="1952" actId="478"/>
          <ac:spMkLst>
            <pc:docMk/>
            <pc:sldMk cId="3425781364" sldId="286"/>
            <ac:spMk id="4" creationId="{C44351F0-DADA-1F78-8EB2-CD7A94BCC7E5}"/>
          </ac:spMkLst>
        </pc:spChg>
        <pc:spChg chg="mod">
          <ac:chgData name="Romain CROZET" userId="d551a947-b3ed-4512-abbd-0cc8a47d22b5" providerId="ADAL" clId="{18E156D2-3A49-4073-9185-A5762446A72E}" dt="2026-03-02T14:49:53.035" v="2047" actId="14100"/>
          <ac:spMkLst>
            <pc:docMk/>
            <pc:sldMk cId="3425781364" sldId="286"/>
            <ac:spMk id="7" creationId="{1F0336F2-1CF4-68D6-DD26-FE346EE6798F}"/>
          </ac:spMkLst>
        </pc:spChg>
        <pc:spChg chg="mod">
          <ac:chgData name="Romain CROZET" userId="d551a947-b3ed-4512-abbd-0cc8a47d22b5" providerId="ADAL" clId="{18E156D2-3A49-4073-9185-A5762446A72E}" dt="2026-03-02T14:46:33.562" v="1940"/>
          <ac:spMkLst>
            <pc:docMk/>
            <pc:sldMk cId="3425781364" sldId="286"/>
            <ac:spMk id="8" creationId="{29FE01DC-CB93-BDDB-4217-CB1F470CB39D}"/>
          </ac:spMkLst>
        </pc:spChg>
        <pc:spChg chg="mod">
          <ac:chgData name="Romain CROZET" userId="d551a947-b3ed-4512-abbd-0cc8a47d22b5" providerId="ADAL" clId="{18E156D2-3A49-4073-9185-A5762446A72E}" dt="2026-03-02T14:46:33.562" v="1940"/>
          <ac:spMkLst>
            <pc:docMk/>
            <pc:sldMk cId="3425781364" sldId="286"/>
            <ac:spMk id="9" creationId="{6D7209C3-8237-7927-04A5-F74335A3A0E8}"/>
          </ac:spMkLst>
        </pc:spChg>
        <pc:spChg chg="mod">
          <ac:chgData name="Romain CROZET" userId="d551a947-b3ed-4512-abbd-0cc8a47d22b5" providerId="ADAL" clId="{18E156D2-3A49-4073-9185-A5762446A72E}" dt="2026-03-02T14:46:33.562" v="1940"/>
          <ac:spMkLst>
            <pc:docMk/>
            <pc:sldMk cId="3425781364" sldId="286"/>
            <ac:spMk id="10" creationId="{A46B4BC7-E87F-68A8-9437-CFAAD135610B}"/>
          </ac:spMkLst>
        </pc:spChg>
        <pc:spChg chg="mod">
          <ac:chgData name="Romain CROZET" userId="d551a947-b3ed-4512-abbd-0cc8a47d22b5" providerId="ADAL" clId="{18E156D2-3A49-4073-9185-A5762446A72E}" dt="2026-03-02T14:46:33.562" v="1940"/>
          <ac:spMkLst>
            <pc:docMk/>
            <pc:sldMk cId="3425781364" sldId="286"/>
            <ac:spMk id="11" creationId="{9020D493-2E42-FC90-2655-65370F69256D}"/>
          </ac:spMkLst>
        </pc:spChg>
        <pc:spChg chg="mod">
          <ac:chgData name="Romain CROZET" userId="d551a947-b3ed-4512-abbd-0cc8a47d22b5" providerId="ADAL" clId="{18E156D2-3A49-4073-9185-A5762446A72E}" dt="2026-03-02T14:46:33.562" v="1940"/>
          <ac:spMkLst>
            <pc:docMk/>
            <pc:sldMk cId="3425781364" sldId="286"/>
            <ac:spMk id="12" creationId="{B1449526-6CD8-ED8E-FBC5-ECABA967F910}"/>
          </ac:spMkLst>
        </pc:spChg>
        <pc:spChg chg="mod">
          <ac:chgData name="Romain CROZET" userId="d551a947-b3ed-4512-abbd-0cc8a47d22b5" providerId="ADAL" clId="{18E156D2-3A49-4073-9185-A5762446A72E}" dt="2026-03-02T14:46:33.562" v="1940"/>
          <ac:spMkLst>
            <pc:docMk/>
            <pc:sldMk cId="3425781364" sldId="286"/>
            <ac:spMk id="13" creationId="{C34DF47B-CC07-C07A-498C-0755C483B317}"/>
          </ac:spMkLst>
        </pc:spChg>
        <pc:spChg chg="add mod">
          <ac:chgData name="Romain CROZET" userId="d551a947-b3ed-4512-abbd-0cc8a47d22b5" providerId="ADAL" clId="{18E156D2-3A49-4073-9185-A5762446A72E}" dt="2026-03-02T14:51:35.026" v="2086" actId="12788"/>
          <ac:spMkLst>
            <pc:docMk/>
            <pc:sldMk cId="3425781364" sldId="286"/>
            <ac:spMk id="17" creationId="{BDD3B041-EC14-5BB8-A112-14314046DD38}"/>
          </ac:spMkLst>
        </pc:spChg>
        <pc:spChg chg="add mod">
          <ac:chgData name="Romain CROZET" userId="d551a947-b3ed-4512-abbd-0cc8a47d22b5" providerId="ADAL" clId="{18E156D2-3A49-4073-9185-A5762446A72E}" dt="2026-03-02T14:51:40.573" v="2087" actId="12788"/>
          <ac:spMkLst>
            <pc:docMk/>
            <pc:sldMk cId="3425781364" sldId="286"/>
            <ac:spMk id="18" creationId="{A25271E6-3A3B-95F4-4A3A-41C51F2B00E4}"/>
          </ac:spMkLst>
        </pc:spChg>
        <pc:spChg chg="add mod">
          <ac:chgData name="Romain CROZET" userId="d551a947-b3ed-4512-abbd-0cc8a47d22b5" providerId="ADAL" clId="{18E156D2-3A49-4073-9185-A5762446A72E}" dt="2026-03-02T14:55:25.153" v="2411" actId="164"/>
          <ac:spMkLst>
            <pc:docMk/>
            <pc:sldMk cId="3425781364" sldId="286"/>
            <ac:spMk id="21" creationId="{998D7DFF-E658-37F6-A258-F85C809B290E}"/>
          </ac:spMkLst>
        </pc:spChg>
        <pc:spChg chg="add mod">
          <ac:chgData name="Romain CROZET" userId="d551a947-b3ed-4512-abbd-0cc8a47d22b5" providerId="ADAL" clId="{18E156D2-3A49-4073-9185-A5762446A72E}" dt="2026-03-02T14:55:25.153" v="2411" actId="164"/>
          <ac:spMkLst>
            <pc:docMk/>
            <pc:sldMk cId="3425781364" sldId="286"/>
            <ac:spMk id="22" creationId="{F2DEFDD8-70BA-6BDB-45EC-BBFBB7125866}"/>
          </ac:spMkLst>
        </pc:spChg>
        <pc:grpChg chg="mod">
          <ac:chgData name="Romain CROZET" userId="d551a947-b3ed-4512-abbd-0cc8a47d22b5" providerId="ADAL" clId="{18E156D2-3A49-4073-9185-A5762446A72E}" dt="2026-03-02T14:56:04.211" v="2419" actId="1036"/>
          <ac:grpSpMkLst>
            <pc:docMk/>
            <pc:sldMk cId="3425781364" sldId="286"/>
            <ac:grpSpMk id="5" creationId="{4EA2116C-1B93-26BB-3C97-5171F9E7D40B}"/>
          </ac:grpSpMkLst>
        </pc:grpChg>
        <pc:grpChg chg="add mod">
          <ac:chgData name="Romain CROZET" userId="d551a947-b3ed-4512-abbd-0cc8a47d22b5" providerId="ADAL" clId="{18E156D2-3A49-4073-9185-A5762446A72E}" dt="2026-03-02T14:51:53.326" v="2090" actId="555"/>
          <ac:grpSpMkLst>
            <pc:docMk/>
            <pc:sldMk cId="3425781364" sldId="286"/>
            <ac:grpSpMk id="19" creationId="{36E1E413-09BD-D5AC-9E24-F80F2EE25AF8}"/>
          </ac:grpSpMkLst>
        </pc:grpChg>
        <pc:grpChg chg="add mod">
          <ac:chgData name="Romain CROZET" userId="d551a947-b3ed-4512-abbd-0cc8a47d22b5" providerId="ADAL" clId="{18E156D2-3A49-4073-9185-A5762446A72E}" dt="2026-03-02T14:51:53.326" v="2090" actId="555"/>
          <ac:grpSpMkLst>
            <pc:docMk/>
            <pc:sldMk cId="3425781364" sldId="286"/>
            <ac:grpSpMk id="20" creationId="{41ED455D-A709-E963-3B18-7F4EC469E328}"/>
          </ac:grpSpMkLst>
        </pc:grpChg>
        <pc:grpChg chg="add mod">
          <ac:chgData name="Romain CROZET" userId="d551a947-b3ed-4512-abbd-0cc8a47d22b5" providerId="ADAL" clId="{18E156D2-3A49-4073-9185-A5762446A72E}" dt="2026-03-02T14:55:27.777" v="2412" actId="1076"/>
          <ac:grpSpMkLst>
            <pc:docMk/>
            <pc:sldMk cId="3425781364" sldId="286"/>
            <ac:grpSpMk id="23" creationId="{320B5513-EAE6-B628-67A5-9EF65ED8F6EB}"/>
          </ac:grpSpMkLst>
        </pc:grpChg>
        <pc:picChg chg="mod">
          <ac:chgData name="Romain CROZET" userId="d551a947-b3ed-4512-abbd-0cc8a47d22b5" providerId="ADAL" clId="{18E156D2-3A49-4073-9185-A5762446A72E}" dt="2026-03-02T14:51:35.026" v="2086" actId="12788"/>
          <ac:picMkLst>
            <pc:docMk/>
            <pc:sldMk cId="3425781364" sldId="286"/>
            <ac:picMk id="15" creationId="{E28607E7-914F-A9CF-723E-5010BCFA5B22}"/>
          </ac:picMkLst>
        </pc:picChg>
        <pc:picChg chg="mod">
          <ac:chgData name="Romain CROZET" userId="d551a947-b3ed-4512-abbd-0cc8a47d22b5" providerId="ADAL" clId="{18E156D2-3A49-4073-9185-A5762446A72E}" dt="2026-03-02T14:51:40.573" v="2087" actId="12788"/>
          <ac:picMkLst>
            <pc:docMk/>
            <pc:sldMk cId="3425781364" sldId="286"/>
            <ac:picMk id="16" creationId="{6BC1C771-CBA9-6353-F069-B83AA2DE8512}"/>
          </ac:picMkLst>
        </pc:picChg>
      </pc:sldChg>
      <pc:sldChg chg="addSp delSp modSp add mod modAnim">
        <pc:chgData name="Romain CROZET" userId="d551a947-b3ed-4512-abbd-0cc8a47d22b5" providerId="ADAL" clId="{18E156D2-3A49-4073-9185-A5762446A72E}" dt="2026-03-02T15:18:17.258" v="3049" actId="207"/>
        <pc:sldMkLst>
          <pc:docMk/>
          <pc:sldMk cId="4009963316" sldId="287"/>
        </pc:sldMkLst>
        <pc:spChg chg="add mod">
          <ac:chgData name="Romain CROZET" userId="d551a947-b3ed-4512-abbd-0cc8a47d22b5" providerId="ADAL" clId="{18E156D2-3A49-4073-9185-A5762446A72E}" dt="2026-03-02T15:07:39.940" v="2593"/>
          <ac:spMkLst>
            <pc:docMk/>
            <pc:sldMk cId="4009963316" sldId="287"/>
            <ac:spMk id="3" creationId="{F47111A2-F2ED-9902-4CFE-BC9A742F19E3}"/>
          </ac:spMkLst>
        </pc:spChg>
        <pc:spChg chg="add mod">
          <ac:chgData name="Romain CROZET" userId="d551a947-b3ed-4512-abbd-0cc8a47d22b5" providerId="ADAL" clId="{18E156D2-3A49-4073-9185-A5762446A72E}" dt="2026-03-02T15:07:39.940" v="2593"/>
          <ac:spMkLst>
            <pc:docMk/>
            <pc:sldMk cId="4009963316" sldId="287"/>
            <ac:spMk id="4" creationId="{E98BDA88-1ECE-56A7-C0E6-DB7F844DCB72}"/>
          </ac:spMkLst>
        </pc:spChg>
        <pc:spChg chg="add mod">
          <ac:chgData name="Romain CROZET" userId="d551a947-b3ed-4512-abbd-0cc8a47d22b5" providerId="ADAL" clId="{18E156D2-3A49-4073-9185-A5762446A72E}" dt="2026-03-02T15:07:39.940" v="2593"/>
          <ac:spMkLst>
            <pc:docMk/>
            <pc:sldMk cId="4009963316" sldId="287"/>
            <ac:spMk id="5" creationId="{862E0F2E-CB89-259C-FCDC-4EE9097F8A7B}"/>
          </ac:spMkLst>
        </pc:spChg>
        <pc:spChg chg="del">
          <ac:chgData name="Romain CROZET" userId="d551a947-b3ed-4512-abbd-0cc8a47d22b5" providerId="ADAL" clId="{18E156D2-3A49-4073-9185-A5762446A72E}" dt="2026-03-02T15:07:19.914" v="2592" actId="478"/>
          <ac:spMkLst>
            <pc:docMk/>
            <pc:sldMk cId="4009963316" sldId="287"/>
            <ac:spMk id="7" creationId="{44D8A4A9-36BD-6FA8-C125-2D7AEEA80875}"/>
          </ac:spMkLst>
        </pc:spChg>
        <pc:spChg chg="del">
          <ac:chgData name="Romain CROZET" userId="d551a947-b3ed-4512-abbd-0cc8a47d22b5" providerId="ADAL" clId="{18E156D2-3A49-4073-9185-A5762446A72E}" dt="2026-03-02T15:07:19.914" v="2592" actId="478"/>
          <ac:spMkLst>
            <pc:docMk/>
            <pc:sldMk cId="4009963316" sldId="287"/>
            <ac:spMk id="9" creationId="{C9AB634B-CC76-922F-C9CD-D7D86CC15B16}"/>
          </ac:spMkLst>
        </pc:spChg>
        <pc:spChg chg="del">
          <ac:chgData name="Romain CROZET" userId="d551a947-b3ed-4512-abbd-0cc8a47d22b5" providerId="ADAL" clId="{18E156D2-3A49-4073-9185-A5762446A72E}" dt="2026-03-02T15:07:19.914" v="2592" actId="478"/>
          <ac:spMkLst>
            <pc:docMk/>
            <pc:sldMk cId="4009963316" sldId="287"/>
            <ac:spMk id="10" creationId="{81A7F4FC-C469-7E9E-C379-429F1F259517}"/>
          </ac:spMkLst>
        </pc:spChg>
        <pc:spChg chg="del">
          <ac:chgData name="Romain CROZET" userId="d551a947-b3ed-4512-abbd-0cc8a47d22b5" providerId="ADAL" clId="{18E156D2-3A49-4073-9185-A5762446A72E}" dt="2026-03-02T15:07:19.914" v="2592" actId="478"/>
          <ac:spMkLst>
            <pc:docMk/>
            <pc:sldMk cId="4009963316" sldId="287"/>
            <ac:spMk id="11" creationId="{E6D2AADB-11F4-E3CC-6A83-66C15350A0B6}"/>
          </ac:spMkLst>
        </pc:spChg>
        <pc:spChg chg="mod">
          <ac:chgData name="Romain CROZET" userId="d551a947-b3ed-4512-abbd-0cc8a47d22b5" providerId="ADAL" clId="{18E156D2-3A49-4073-9185-A5762446A72E}" dt="2026-03-02T15:08:09.031" v="2642" actId="14100"/>
          <ac:spMkLst>
            <pc:docMk/>
            <pc:sldMk cId="4009963316" sldId="287"/>
            <ac:spMk id="15" creationId="{1A38E6E7-2658-38F2-1B80-D06D5C937B47}"/>
          </ac:spMkLst>
        </pc:spChg>
        <pc:spChg chg="add mod">
          <ac:chgData name="Romain CROZET" userId="d551a947-b3ed-4512-abbd-0cc8a47d22b5" providerId="ADAL" clId="{18E156D2-3A49-4073-9185-A5762446A72E}" dt="2026-03-02T15:07:39.940" v="2593"/>
          <ac:spMkLst>
            <pc:docMk/>
            <pc:sldMk cId="4009963316" sldId="287"/>
            <ac:spMk id="67" creationId="{2C8E2F3B-C783-66AC-D4AF-3EE323885EE9}"/>
          </ac:spMkLst>
        </pc:spChg>
        <pc:spChg chg="add mod">
          <ac:chgData name="Romain CROZET" userId="d551a947-b3ed-4512-abbd-0cc8a47d22b5" providerId="ADAL" clId="{18E156D2-3A49-4073-9185-A5762446A72E}" dt="2026-03-02T15:07:39.940" v="2593"/>
          <ac:spMkLst>
            <pc:docMk/>
            <pc:sldMk cId="4009963316" sldId="287"/>
            <ac:spMk id="68" creationId="{901D7070-8BC1-D4CC-367C-A2E571B605D5}"/>
          </ac:spMkLst>
        </pc:spChg>
        <pc:spChg chg="add mod">
          <ac:chgData name="Romain CROZET" userId="d551a947-b3ed-4512-abbd-0cc8a47d22b5" providerId="ADAL" clId="{18E156D2-3A49-4073-9185-A5762446A72E}" dt="2026-03-02T15:07:39.940" v="2593"/>
          <ac:spMkLst>
            <pc:docMk/>
            <pc:sldMk cId="4009963316" sldId="287"/>
            <ac:spMk id="70" creationId="{C7CF30E7-BFEF-71EF-4622-67E1A74B6426}"/>
          </ac:spMkLst>
        </pc:spChg>
        <pc:spChg chg="add mod">
          <ac:chgData name="Romain CROZET" userId="d551a947-b3ed-4512-abbd-0cc8a47d22b5" providerId="ADAL" clId="{18E156D2-3A49-4073-9185-A5762446A72E}" dt="2026-03-02T15:07:39.940" v="2593"/>
          <ac:spMkLst>
            <pc:docMk/>
            <pc:sldMk cId="4009963316" sldId="287"/>
            <ac:spMk id="71" creationId="{016C84B2-EE13-75E3-5C13-33BAE600C256}"/>
          </ac:spMkLst>
        </pc:spChg>
        <pc:spChg chg="add mod">
          <ac:chgData name="Romain CROZET" userId="d551a947-b3ed-4512-abbd-0cc8a47d22b5" providerId="ADAL" clId="{18E156D2-3A49-4073-9185-A5762446A72E}" dt="2026-03-02T15:07:39.940" v="2593"/>
          <ac:spMkLst>
            <pc:docMk/>
            <pc:sldMk cId="4009963316" sldId="287"/>
            <ac:spMk id="72" creationId="{546B7F6B-8800-BD63-D740-33FBF6E473D7}"/>
          </ac:spMkLst>
        </pc:spChg>
        <pc:spChg chg="mod">
          <ac:chgData name="Romain CROZET" userId="d551a947-b3ed-4512-abbd-0cc8a47d22b5" providerId="ADAL" clId="{18E156D2-3A49-4073-9185-A5762446A72E}" dt="2026-03-02T15:07:39.940" v="2593"/>
          <ac:spMkLst>
            <pc:docMk/>
            <pc:sldMk cId="4009963316" sldId="287"/>
            <ac:spMk id="157" creationId="{8A763DD2-7D54-3B1E-5A7F-811DE4FFE54A}"/>
          </ac:spMkLst>
        </pc:spChg>
        <pc:spChg chg="add mod">
          <ac:chgData name="Romain CROZET" userId="d551a947-b3ed-4512-abbd-0cc8a47d22b5" providerId="ADAL" clId="{18E156D2-3A49-4073-9185-A5762446A72E}" dt="2026-03-02T15:07:39.940" v="2593"/>
          <ac:spMkLst>
            <pc:docMk/>
            <pc:sldMk cId="4009963316" sldId="287"/>
            <ac:spMk id="159" creationId="{377B354F-4797-0D9C-C52D-A1E60F82BD16}"/>
          </ac:spMkLst>
        </pc:spChg>
        <pc:spChg chg="add mod">
          <ac:chgData name="Romain CROZET" userId="d551a947-b3ed-4512-abbd-0cc8a47d22b5" providerId="ADAL" clId="{18E156D2-3A49-4073-9185-A5762446A72E}" dt="2026-03-02T15:10:47.045" v="2692" actId="1036"/>
          <ac:spMkLst>
            <pc:docMk/>
            <pc:sldMk cId="4009963316" sldId="287"/>
            <ac:spMk id="160" creationId="{133A6DDA-C3C8-FC3F-7754-D65E1F008DD2}"/>
          </ac:spMkLst>
        </pc:spChg>
        <pc:spChg chg="mod">
          <ac:chgData name="Romain CROZET" userId="d551a947-b3ed-4512-abbd-0cc8a47d22b5" providerId="ADAL" clId="{18E156D2-3A49-4073-9185-A5762446A72E}" dt="2026-03-02T15:09:41.213" v="2679" actId="12788"/>
          <ac:spMkLst>
            <pc:docMk/>
            <pc:sldMk cId="4009963316" sldId="287"/>
            <ac:spMk id="161" creationId="{09785C28-C407-4838-C575-AB02994E5017}"/>
          </ac:spMkLst>
        </pc:spChg>
        <pc:spChg chg="add mod">
          <ac:chgData name="Romain CROZET" userId="d551a947-b3ed-4512-abbd-0cc8a47d22b5" providerId="ADAL" clId="{18E156D2-3A49-4073-9185-A5762446A72E}" dt="2026-03-02T15:09:41.213" v="2679" actId="12788"/>
          <ac:spMkLst>
            <pc:docMk/>
            <pc:sldMk cId="4009963316" sldId="287"/>
            <ac:spMk id="162" creationId="{2E080280-F6C6-FF46-AED3-6BD5CB70C287}"/>
          </ac:spMkLst>
        </pc:spChg>
        <pc:spChg chg="mod">
          <ac:chgData name="Romain CROZET" userId="d551a947-b3ed-4512-abbd-0cc8a47d22b5" providerId="ADAL" clId="{18E156D2-3A49-4073-9185-A5762446A72E}" dt="2026-03-02T15:08:28.852" v="2652" actId="1037"/>
          <ac:spMkLst>
            <pc:docMk/>
            <pc:sldMk cId="4009963316" sldId="287"/>
            <ac:spMk id="218" creationId="{5238C963-B8AD-A931-866B-A640FD26156E}"/>
          </ac:spMkLst>
        </pc:spChg>
        <pc:spChg chg="add mod">
          <ac:chgData name="Romain CROZET" userId="d551a947-b3ed-4512-abbd-0cc8a47d22b5" providerId="ADAL" clId="{18E156D2-3A49-4073-9185-A5762446A72E}" dt="2026-03-02T15:08:28.852" v="2652" actId="1037"/>
          <ac:spMkLst>
            <pc:docMk/>
            <pc:sldMk cId="4009963316" sldId="287"/>
            <ac:spMk id="219" creationId="{3D03B41B-69D7-2DFA-61B6-5850C39DB795}"/>
          </ac:spMkLst>
        </pc:spChg>
        <pc:spChg chg="add mod">
          <ac:chgData name="Romain CROZET" userId="d551a947-b3ed-4512-abbd-0cc8a47d22b5" providerId="ADAL" clId="{18E156D2-3A49-4073-9185-A5762446A72E}" dt="2026-03-02T15:08:28.852" v="2652" actId="1037"/>
          <ac:spMkLst>
            <pc:docMk/>
            <pc:sldMk cId="4009963316" sldId="287"/>
            <ac:spMk id="221" creationId="{F62FF980-FD5D-783D-69F9-B1089D2B4422}"/>
          </ac:spMkLst>
        </pc:spChg>
        <pc:spChg chg="add mod">
          <ac:chgData name="Romain CROZET" userId="d551a947-b3ed-4512-abbd-0cc8a47d22b5" providerId="ADAL" clId="{18E156D2-3A49-4073-9185-A5762446A72E}" dt="2026-03-02T15:08:28.852" v="2652" actId="1037"/>
          <ac:spMkLst>
            <pc:docMk/>
            <pc:sldMk cId="4009963316" sldId="287"/>
            <ac:spMk id="222" creationId="{0127AF67-DCB1-F9AF-ABB6-8A20C2150E56}"/>
          </ac:spMkLst>
        </pc:spChg>
        <pc:spChg chg="add mod">
          <ac:chgData name="Romain CROZET" userId="d551a947-b3ed-4512-abbd-0cc8a47d22b5" providerId="ADAL" clId="{18E156D2-3A49-4073-9185-A5762446A72E}" dt="2026-03-02T15:08:28.852" v="2652" actId="1037"/>
          <ac:spMkLst>
            <pc:docMk/>
            <pc:sldMk cId="4009963316" sldId="287"/>
            <ac:spMk id="223" creationId="{14AF3D92-D4D7-C694-9DA5-4749E364EE45}"/>
          </ac:spMkLst>
        </pc:spChg>
        <pc:spChg chg="add mod">
          <ac:chgData name="Romain CROZET" userId="d551a947-b3ed-4512-abbd-0cc8a47d22b5" providerId="ADAL" clId="{18E156D2-3A49-4073-9185-A5762446A72E}" dt="2026-03-02T15:08:28.852" v="2652" actId="1037"/>
          <ac:spMkLst>
            <pc:docMk/>
            <pc:sldMk cId="4009963316" sldId="287"/>
            <ac:spMk id="224" creationId="{B3797B6F-A35C-7E61-235F-D1E81E152C1D}"/>
          </ac:spMkLst>
        </pc:spChg>
        <pc:spChg chg="add mod">
          <ac:chgData name="Romain CROZET" userId="d551a947-b3ed-4512-abbd-0cc8a47d22b5" providerId="ADAL" clId="{18E156D2-3A49-4073-9185-A5762446A72E}" dt="2026-03-02T15:08:28.852" v="2652" actId="1037"/>
          <ac:spMkLst>
            <pc:docMk/>
            <pc:sldMk cId="4009963316" sldId="287"/>
            <ac:spMk id="225" creationId="{D37B3846-DAE5-F473-5B20-4AB170C77725}"/>
          </ac:spMkLst>
        </pc:spChg>
        <pc:spChg chg="add mod">
          <ac:chgData name="Romain CROZET" userId="d551a947-b3ed-4512-abbd-0cc8a47d22b5" providerId="ADAL" clId="{18E156D2-3A49-4073-9185-A5762446A72E}" dt="2026-03-02T15:08:28.852" v="2652" actId="1037"/>
          <ac:spMkLst>
            <pc:docMk/>
            <pc:sldMk cId="4009963316" sldId="287"/>
            <ac:spMk id="305" creationId="{3B525029-F9F5-65A4-1860-E5908956D8E3}"/>
          </ac:spMkLst>
        </pc:spChg>
        <pc:spChg chg="mod">
          <ac:chgData name="Romain CROZET" userId="d551a947-b3ed-4512-abbd-0cc8a47d22b5" providerId="ADAL" clId="{18E156D2-3A49-4073-9185-A5762446A72E}" dt="2026-03-02T15:08:46.241" v="2655" actId="12789"/>
          <ac:spMkLst>
            <pc:docMk/>
            <pc:sldMk cId="4009963316" sldId="287"/>
            <ac:spMk id="307" creationId="{B8F3FC8D-86E5-2D98-9898-C4D6D412F6F3}"/>
          </ac:spMkLst>
        </pc:spChg>
        <pc:spChg chg="mod">
          <ac:chgData name="Romain CROZET" userId="d551a947-b3ed-4512-abbd-0cc8a47d22b5" providerId="ADAL" clId="{18E156D2-3A49-4073-9185-A5762446A72E}" dt="2026-03-02T15:08:46.241" v="2655" actId="12789"/>
          <ac:spMkLst>
            <pc:docMk/>
            <pc:sldMk cId="4009963316" sldId="287"/>
            <ac:spMk id="308" creationId="{EB07FB7D-CF31-0A0A-FA44-6ADEA385E108}"/>
          </ac:spMkLst>
        </pc:spChg>
        <pc:spChg chg="add del mod">
          <ac:chgData name="Romain CROZET" userId="d551a947-b3ed-4512-abbd-0cc8a47d22b5" providerId="ADAL" clId="{18E156D2-3A49-4073-9185-A5762446A72E}" dt="2026-03-02T15:10:13.105" v="2685" actId="478"/>
          <ac:spMkLst>
            <pc:docMk/>
            <pc:sldMk cId="4009963316" sldId="287"/>
            <ac:spMk id="310" creationId="{2932E1A6-D83A-E1C2-55EA-DBC8929997BA}"/>
          </ac:spMkLst>
        </pc:spChg>
        <pc:spChg chg="add mod">
          <ac:chgData name="Romain CROZET" userId="d551a947-b3ed-4512-abbd-0cc8a47d22b5" providerId="ADAL" clId="{18E156D2-3A49-4073-9185-A5762446A72E}" dt="2026-03-02T15:10:10.435" v="2684"/>
          <ac:spMkLst>
            <pc:docMk/>
            <pc:sldMk cId="4009963316" sldId="287"/>
            <ac:spMk id="312" creationId="{644B5146-0D26-BEFC-6923-42085EEE41E4}"/>
          </ac:spMkLst>
        </pc:spChg>
        <pc:spChg chg="add mod">
          <ac:chgData name="Romain CROZET" userId="d551a947-b3ed-4512-abbd-0cc8a47d22b5" providerId="ADAL" clId="{18E156D2-3A49-4073-9185-A5762446A72E}" dt="2026-03-02T15:18:17.258" v="3049" actId="207"/>
          <ac:spMkLst>
            <pc:docMk/>
            <pc:sldMk cId="4009963316" sldId="287"/>
            <ac:spMk id="313" creationId="{F73F4CD6-7DEE-4C98-AFD2-A48D3119BF73}"/>
          </ac:spMkLst>
        </pc:spChg>
        <pc:grpChg chg="mod">
          <ac:chgData name="Romain CROZET" userId="d551a947-b3ed-4512-abbd-0cc8a47d22b5" providerId="ADAL" clId="{18E156D2-3A49-4073-9185-A5762446A72E}" dt="2026-03-02T15:09:41.213" v="2679" actId="12788"/>
          <ac:grpSpMkLst>
            <pc:docMk/>
            <pc:sldMk cId="4009963316" sldId="287"/>
            <ac:grpSpMk id="306" creationId="{9F28C00F-42D1-C44B-66F2-83123B5D2859}"/>
          </ac:grpSpMkLst>
        </pc:grpChg>
        <pc:picChg chg="del">
          <ac:chgData name="Romain CROZET" userId="d551a947-b3ed-4512-abbd-0cc8a47d22b5" providerId="ADAL" clId="{18E156D2-3A49-4073-9185-A5762446A72E}" dt="2026-03-02T15:07:19.914" v="2592" actId="478"/>
          <ac:picMkLst>
            <pc:docMk/>
            <pc:sldMk cId="4009963316" sldId="287"/>
            <ac:picMk id="14" creationId="{094A2809-FDCE-AB21-EB2E-3B42F0C1728D}"/>
          </ac:picMkLst>
        </pc:picChg>
        <pc:cxnChg chg="mod">
          <ac:chgData name="Romain CROZET" userId="d551a947-b3ed-4512-abbd-0cc8a47d22b5" providerId="ADAL" clId="{18E156D2-3A49-4073-9185-A5762446A72E}" dt="2026-03-02T15:08:46.241" v="2655" actId="12789"/>
          <ac:cxnSpMkLst>
            <pc:docMk/>
            <pc:sldMk cId="4009963316" sldId="287"/>
            <ac:cxnSpMk id="309" creationId="{15764C68-68C5-C71A-1067-470A70B8B15C}"/>
          </ac:cxnSpMkLst>
        </pc:cxnChg>
      </pc:sldChg>
      <pc:sldChg chg="addSp delSp modSp add mod delAnim">
        <pc:chgData name="Romain CROZET" userId="d551a947-b3ed-4512-abbd-0cc8a47d22b5" providerId="ADAL" clId="{18E156D2-3A49-4073-9185-A5762446A72E}" dt="2026-03-02T16:28:21.820" v="6127" actId="20577"/>
        <pc:sldMkLst>
          <pc:docMk/>
          <pc:sldMk cId="362910565" sldId="288"/>
        </pc:sldMkLst>
        <pc:spChg chg="add mod">
          <ac:chgData name="Romain CROZET" userId="d551a947-b3ed-4512-abbd-0cc8a47d22b5" providerId="ADAL" clId="{18E156D2-3A49-4073-9185-A5762446A72E}" dt="2026-03-02T15:12:45.197" v="2798" actId="404"/>
          <ac:spMkLst>
            <pc:docMk/>
            <pc:sldMk cId="362910565" sldId="288"/>
            <ac:spMk id="3" creationId="{36C5DA47-00A0-91AA-A914-FFCCC9387D26}"/>
          </ac:spMkLst>
        </pc:spChg>
        <pc:spChg chg="add mod">
          <ac:chgData name="Romain CROZET" userId="d551a947-b3ed-4512-abbd-0cc8a47d22b5" providerId="ADAL" clId="{18E156D2-3A49-4073-9185-A5762446A72E}" dt="2026-03-02T15:12:45.197" v="2798" actId="404"/>
          <ac:spMkLst>
            <pc:docMk/>
            <pc:sldMk cId="362910565" sldId="288"/>
            <ac:spMk id="4" creationId="{14CA9F4E-DA4D-0BB8-B627-25CA4435C89B}"/>
          </ac:spMkLst>
        </pc:spChg>
        <pc:spChg chg="mod">
          <ac:chgData name="Romain CROZET" userId="d551a947-b3ed-4512-abbd-0cc8a47d22b5" providerId="ADAL" clId="{18E156D2-3A49-4073-9185-A5762446A72E}" dt="2026-03-02T15:12:45.197" v="2798" actId="404"/>
          <ac:spMkLst>
            <pc:docMk/>
            <pc:sldMk cId="362910565" sldId="288"/>
            <ac:spMk id="7" creationId="{27AF0BA3-1571-DBE0-57E5-BBAC92D22A53}"/>
          </ac:spMkLst>
        </pc:spChg>
        <pc:spChg chg="mod">
          <ac:chgData name="Romain CROZET" userId="d551a947-b3ed-4512-abbd-0cc8a47d22b5" providerId="ADAL" clId="{18E156D2-3A49-4073-9185-A5762446A72E}" dt="2026-03-02T15:12:21.313" v="2795" actId="14100"/>
          <ac:spMkLst>
            <pc:docMk/>
            <pc:sldMk cId="362910565" sldId="288"/>
            <ac:spMk id="15" creationId="{0CAA1660-E31D-EF2F-D30F-8C3CA46C2145}"/>
          </ac:spMkLst>
        </pc:spChg>
        <pc:spChg chg="mod">
          <ac:chgData name="Romain CROZET" userId="d551a947-b3ed-4512-abbd-0cc8a47d22b5" providerId="ADAL" clId="{18E156D2-3A49-4073-9185-A5762446A72E}" dt="2026-03-02T15:12:45.197" v="2798" actId="404"/>
          <ac:spMkLst>
            <pc:docMk/>
            <pc:sldMk cId="362910565" sldId="288"/>
            <ac:spMk id="22" creationId="{A6237A3B-CB8B-D590-DB0F-DC3FD44A299D}"/>
          </ac:spMkLst>
        </pc:spChg>
        <pc:spChg chg="mod">
          <ac:chgData name="Romain CROZET" userId="d551a947-b3ed-4512-abbd-0cc8a47d22b5" providerId="ADAL" clId="{18E156D2-3A49-4073-9185-A5762446A72E}" dt="2026-03-02T15:12:45.197" v="2798" actId="404"/>
          <ac:spMkLst>
            <pc:docMk/>
            <pc:sldMk cId="362910565" sldId="288"/>
            <ac:spMk id="25" creationId="{C90C34B1-5F61-7A48-D006-E5E54B087DFA}"/>
          </ac:spMkLst>
        </pc:spChg>
        <pc:spChg chg="add mod">
          <ac:chgData name="Romain CROZET" userId="d551a947-b3ed-4512-abbd-0cc8a47d22b5" providerId="ADAL" clId="{18E156D2-3A49-4073-9185-A5762446A72E}" dt="2026-03-02T15:12:45.197" v="2798" actId="404"/>
          <ac:spMkLst>
            <pc:docMk/>
            <pc:sldMk cId="362910565" sldId="288"/>
            <ac:spMk id="27" creationId="{43831C91-629A-7318-BC78-AE2448C6ECCA}"/>
          </ac:spMkLst>
        </pc:spChg>
        <pc:spChg chg="mod">
          <ac:chgData name="Romain CROZET" userId="d551a947-b3ed-4512-abbd-0cc8a47d22b5" providerId="ADAL" clId="{18E156D2-3A49-4073-9185-A5762446A72E}" dt="2026-03-02T15:12:45.197" v="2798" actId="404"/>
          <ac:spMkLst>
            <pc:docMk/>
            <pc:sldMk cId="362910565" sldId="288"/>
            <ac:spMk id="29" creationId="{D774E5F9-6B51-DDD9-3EF4-ADBE17A33DCA}"/>
          </ac:spMkLst>
        </pc:spChg>
        <pc:spChg chg="mod">
          <ac:chgData name="Romain CROZET" userId="d551a947-b3ed-4512-abbd-0cc8a47d22b5" providerId="ADAL" clId="{18E156D2-3A49-4073-9185-A5762446A72E}" dt="2026-03-02T15:12:45.197" v="2798" actId="404"/>
          <ac:spMkLst>
            <pc:docMk/>
            <pc:sldMk cId="362910565" sldId="288"/>
            <ac:spMk id="31" creationId="{C9495FD9-CB64-878C-356A-4544554D0DD5}"/>
          </ac:spMkLst>
        </pc:spChg>
        <pc:spChg chg="del">
          <ac:chgData name="Romain CROZET" userId="d551a947-b3ed-4512-abbd-0cc8a47d22b5" providerId="ADAL" clId="{18E156D2-3A49-4073-9185-A5762446A72E}" dt="2026-03-02T15:11:37.063" v="2694" actId="478"/>
          <ac:spMkLst>
            <pc:docMk/>
            <pc:sldMk cId="362910565" sldId="288"/>
            <ac:spMk id="160" creationId="{B9516CE1-332D-0668-33C0-E24B848FAFBC}"/>
          </ac:spMkLst>
        </pc:spChg>
        <pc:spChg chg="del">
          <ac:chgData name="Romain CROZET" userId="d551a947-b3ed-4512-abbd-0cc8a47d22b5" providerId="ADAL" clId="{18E156D2-3A49-4073-9185-A5762446A72E}" dt="2026-03-02T15:11:37.063" v="2694" actId="478"/>
          <ac:spMkLst>
            <pc:docMk/>
            <pc:sldMk cId="362910565" sldId="288"/>
            <ac:spMk id="161" creationId="{8B9B767E-7E46-0C2B-2EA4-9B67B7CDE721}"/>
          </ac:spMkLst>
        </pc:spChg>
        <pc:spChg chg="del">
          <ac:chgData name="Romain CROZET" userId="d551a947-b3ed-4512-abbd-0cc8a47d22b5" providerId="ADAL" clId="{18E156D2-3A49-4073-9185-A5762446A72E}" dt="2026-03-02T15:11:37.063" v="2694" actId="478"/>
          <ac:spMkLst>
            <pc:docMk/>
            <pc:sldMk cId="362910565" sldId="288"/>
            <ac:spMk id="218" creationId="{88B95E34-8114-5F72-A28E-7AB7C5FCEBF2}"/>
          </ac:spMkLst>
        </pc:spChg>
        <pc:spChg chg="del">
          <ac:chgData name="Romain CROZET" userId="d551a947-b3ed-4512-abbd-0cc8a47d22b5" providerId="ADAL" clId="{18E156D2-3A49-4073-9185-A5762446A72E}" dt="2026-03-02T15:11:37.063" v="2694" actId="478"/>
          <ac:spMkLst>
            <pc:docMk/>
            <pc:sldMk cId="362910565" sldId="288"/>
            <ac:spMk id="219" creationId="{2640D2C8-A627-7969-5037-D63FD62A7BD7}"/>
          </ac:spMkLst>
        </pc:spChg>
        <pc:spChg chg="del">
          <ac:chgData name="Romain CROZET" userId="d551a947-b3ed-4512-abbd-0cc8a47d22b5" providerId="ADAL" clId="{18E156D2-3A49-4073-9185-A5762446A72E}" dt="2026-03-02T15:11:37.063" v="2694" actId="478"/>
          <ac:spMkLst>
            <pc:docMk/>
            <pc:sldMk cId="362910565" sldId="288"/>
            <ac:spMk id="220" creationId="{87F87C4E-524E-922D-AB7C-5F63A52B7195}"/>
          </ac:spMkLst>
        </pc:spChg>
        <pc:spChg chg="del">
          <ac:chgData name="Romain CROZET" userId="d551a947-b3ed-4512-abbd-0cc8a47d22b5" providerId="ADAL" clId="{18E156D2-3A49-4073-9185-A5762446A72E}" dt="2026-03-02T15:11:37.063" v="2694" actId="478"/>
          <ac:spMkLst>
            <pc:docMk/>
            <pc:sldMk cId="362910565" sldId="288"/>
            <ac:spMk id="221" creationId="{A0C35C47-0E2F-0FC0-590D-B222BA288D18}"/>
          </ac:spMkLst>
        </pc:spChg>
        <pc:spChg chg="del">
          <ac:chgData name="Romain CROZET" userId="d551a947-b3ed-4512-abbd-0cc8a47d22b5" providerId="ADAL" clId="{18E156D2-3A49-4073-9185-A5762446A72E}" dt="2026-03-02T15:11:37.063" v="2694" actId="478"/>
          <ac:spMkLst>
            <pc:docMk/>
            <pc:sldMk cId="362910565" sldId="288"/>
            <ac:spMk id="223" creationId="{B45CC401-FB5B-B2DB-A023-3286F6270A6A}"/>
          </ac:spMkLst>
        </pc:spChg>
        <pc:spChg chg="del">
          <ac:chgData name="Romain CROZET" userId="d551a947-b3ed-4512-abbd-0cc8a47d22b5" providerId="ADAL" clId="{18E156D2-3A49-4073-9185-A5762446A72E}" dt="2026-03-02T15:11:37.063" v="2694" actId="478"/>
          <ac:spMkLst>
            <pc:docMk/>
            <pc:sldMk cId="362910565" sldId="288"/>
            <ac:spMk id="225" creationId="{B47B984B-7061-3E12-3B04-5A41233CB569}"/>
          </ac:spMkLst>
        </pc:spChg>
        <pc:spChg chg="del">
          <ac:chgData name="Romain CROZET" userId="d551a947-b3ed-4512-abbd-0cc8a47d22b5" providerId="ADAL" clId="{18E156D2-3A49-4073-9185-A5762446A72E}" dt="2026-03-02T15:11:37.063" v="2694" actId="478"/>
          <ac:spMkLst>
            <pc:docMk/>
            <pc:sldMk cId="362910565" sldId="288"/>
            <ac:spMk id="305" creationId="{90B44DE8-7A00-9576-F755-0DE9D6220406}"/>
          </ac:spMkLst>
        </pc:spChg>
        <pc:spChg chg="del">
          <ac:chgData name="Romain CROZET" userId="d551a947-b3ed-4512-abbd-0cc8a47d22b5" providerId="ADAL" clId="{18E156D2-3A49-4073-9185-A5762446A72E}" dt="2026-03-02T15:11:37.063" v="2694" actId="478"/>
          <ac:spMkLst>
            <pc:docMk/>
            <pc:sldMk cId="362910565" sldId="288"/>
            <ac:spMk id="312" creationId="{C5202F82-1843-44F2-17EB-244237278A3A}"/>
          </ac:spMkLst>
        </pc:spChg>
        <pc:spChg chg="add mod">
          <ac:chgData name="Romain CROZET" userId="d551a947-b3ed-4512-abbd-0cc8a47d22b5" providerId="ADAL" clId="{18E156D2-3A49-4073-9185-A5762446A72E}" dt="2026-03-02T15:12:45.197" v="2798" actId="404"/>
          <ac:spMkLst>
            <pc:docMk/>
            <pc:sldMk cId="362910565" sldId="288"/>
            <ac:spMk id="319" creationId="{7DBAC43F-FDF3-3820-8CBA-4890C12D5601}"/>
          </ac:spMkLst>
        </pc:spChg>
        <pc:spChg chg="add mod">
          <ac:chgData name="Romain CROZET" userId="d551a947-b3ed-4512-abbd-0cc8a47d22b5" providerId="ADAL" clId="{18E156D2-3A49-4073-9185-A5762446A72E}" dt="2026-03-02T15:12:45.197" v="2798" actId="404"/>
          <ac:spMkLst>
            <pc:docMk/>
            <pc:sldMk cId="362910565" sldId="288"/>
            <ac:spMk id="320" creationId="{5793EF94-C4A9-8133-AF88-40B81796F3B9}"/>
          </ac:spMkLst>
        </pc:spChg>
        <pc:spChg chg="add mod">
          <ac:chgData name="Romain CROZET" userId="d551a947-b3ed-4512-abbd-0cc8a47d22b5" providerId="ADAL" clId="{18E156D2-3A49-4073-9185-A5762446A72E}" dt="2026-03-02T15:14:37.296" v="2844" actId="12789"/>
          <ac:spMkLst>
            <pc:docMk/>
            <pc:sldMk cId="362910565" sldId="288"/>
            <ac:spMk id="321" creationId="{716EF681-1F9F-FC03-4E9E-EA082B2F649E}"/>
          </ac:spMkLst>
        </pc:spChg>
        <pc:spChg chg="add mod">
          <ac:chgData name="Romain CROZET" userId="d551a947-b3ed-4512-abbd-0cc8a47d22b5" providerId="ADAL" clId="{18E156D2-3A49-4073-9185-A5762446A72E}" dt="2026-03-02T15:14:46.570" v="2845" actId="12788"/>
          <ac:spMkLst>
            <pc:docMk/>
            <pc:sldMk cId="362910565" sldId="288"/>
            <ac:spMk id="322" creationId="{63FD69B5-5400-4D25-7D3D-469341FB7CFA}"/>
          </ac:spMkLst>
        </pc:spChg>
        <pc:spChg chg="mod">
          <ac:chgData name="Romain CROZET" userId="d551a947-b3ed-4512-abbd-0cc8a47d22b5" providerId="ADAL" clId="{18E156D2-3A49-4073-9185-A5762446A72E}" dt="2026-03-02T15:12:51.371" v="2799"/>
          <ac:spMkLst>
            <pc:docMk/>
            <pc:sldMk cId="362910565" sldId="288"/>
            <ac:spMk id="328" creationId="{294CD234-B84D-B9BE-30B9-311BE77D5229}"/>
          </ac:spMkLst>
        </pc:spChg>
        <pc:spChg chg="mod">
          <ac:chgData name="Romain CROZET" userId="d551a947-b3ed-4512-abbd-0cc8a47d22b5" providerId="ADAL" clId="{18E156D2-3A49-4073-9185-A5762446A72E}" dt="2026-03-02T15:12:51.371" v="2799"/>
          <ac:spMkLst>
            <pc:docMk/>
            <pc:sldMk cId="362910565" sldId="288"/>
            <ac:spMk id="332" creationId="{0DF4CD23-DAA3-DEFF-F878-E0C1F0B7C850}"/>
          </ac:spMkLst>
        </pc:spChg>
        <pc:spChg chg="mod">
          <ac:chgData name="Romain CROZET" userId="d551a947-b3ed-4512-abbd-0cc8a47d22b5" providerId="ADAL" clId="{18E156D2-3A49-4073-9185-A5762446A72E}" dt="2026-03-02T15:12:51.371" v="2799"/>
          <ac:spMkLst>
            <pc:docMk/>
            <pc:sldMk cId="362910565" sldId="288"/>
            <ac:spMk id="335" creationId="{7E9F4321-12CF-2AA4-028B-1DA51E0203AC}"/>
          </ac:spMkLst>
        </pc:spChg>
        <pc:spChg chg="mod">
          <ac:chgData name="Romain CROZET" userId="d551a947-b3ed-4512-abbd-0cc8a47d22b5" providerId="ADAL" clId="{18E156D2-3A49-4073-9185-A5762446A72E}" dt="2026-03-02T15:16:11.059" v="2899" actId="554"/>
          <ac:spMkLst>
            <pc:docMk/>
            <pc:sldMk cId="362910565" sldId="288"/>
            <ac:spMk id="345" creationId="{7723B771-0F7A-20C4-9797-BA18C5D1DEFC}"/>
          </ac:spMkLst>
        </pc:spChg>
        <pc:spChg chg="mod">
          <ac:chgData name="Romain CROZET" userId="d551a947-b3ed-4512-abbd-0cc8a47d22b5" providerId="ADAL" clId="{18E156D2-3A49-4073-9185-A5762446A72E}" dt="2026-03-02T15:12:51.371" v="2799"/>
          <ac:spMkLst>
            <pc:docMk/>
            <pc:sldMk cId="362910565" sldId="288"/>
            <ac:spMk id="349" creationId="{6C979B16-D48B-3F53-6D67-80B5943C6EA3}"/>
          </ac:spMkLst>
        </pc:spChg>
        <pc:spChg chg="mod">
          <ac:chgData name="Romain CROZET" userId="d551a947-b3ed-4512-abbd-0cc8a47d22b5" providerId="ADAL" clId="{18E156D2-3A49-4073-9185-A5762446A72E}" dt="2026-03-02T15:12:51.371" v="2799"/>
          <ac:spMkLst>
            <pc:docMk/>
            <pc:sldMk cId="362910565" sldId="288"/>
            <ac:spMk id="350" creationId="{F1755668-0FA4-0AC6-EB35-6EDD60347AEC}"/>
          </ac:spMkLst>
        </pc:spChg>
        <pc:spChg chg="mod">
          <ac:chgData name="Romain CROZET" userId="d551a947-b3ed-4512-abbd-0cc8a47d22b5" providerId="ADAL" clId="{18E156D2-3A49-4073-9185-A5762446A72E}" dt="2026-03-02T15:12:51.371" v="2799"/>
          <ac:spMkLst>
            <pc:docMk/>
            <pc:sldMk cId="362910565" sldId="288"/>
            <ac:spMk id="352" creationId="{53F3B9D1-39B1-D338-A79B-10CAAA8DE6BB}"/>
          </ac:spMkLst>
        </pc:spChg>
        <pc:spChg chg="add mod">
          <ac:chgData name="Romain CROZET" userId="d551a947-b3ed-4512-abbd-0cc8a47d22b5" providerId="ADAL" clId="{18E156D2-3A49-4073-9185-A5762446A72E}" dt="2026-03-02T15:14:46.570" v="2845" actId="12788"/>
          <ac:spMkLst>
            <pc:docMk/>
            <pc:sldMk cId="362910565" sldId="288"/>
            <ac:spMk id="359" creationId="{9757D571-6F15-9520-B277-9FBFE3528ACA}"/>
          </ac:spMkLst>
        </pc:spChg>
        <pc:spChg chg="add mod">
          <ac:chgData name="Romain CROZET" userId="d551a947-b3ed-4512-abbd-0cc8a47d22b5" providerId="ADAL" clId="{18E156D2-3A49-4073-9185-A5762446A72E}" dt="2026-03-02T16:28:21.820" v="6127" actId="20577"/>
          <ac:spMkLst>
            <pc:docMk/>
            <pc:sldMk cId="362910565" sldId="288"/>
            <ac:spMk id="360" creationId="{009D195C-5168-5C27-3B08-C0BBFEE87BCE}"/>
          </ac:spMkLst>
        </pc:spChg>
        <pc:spChg chg="add mod">
          <ac:chgData name="Romain CROZET" userId="d551a947-b3ed-4512-abbd-0cc8a47d22b5" providerId="ADAL" clId="{18E156D2-3A49-4073-9185-A5762446A72E}" dt="2026-03-02T15:18:28.664" v="3063" actId="20577"/>
          <ac:spMkLst>
            <pc:docMk/>
            <pc:sldMk cId="362910565" sldId="288"/>
            <ac:spMk id="365" creationId="{4F79E43E-0423-B28C-B8AD-8FE0377A439C}"/>
          </ac:spMkLst>
        </pc:spChg>
        <pc:grpChg chg="mod">
          <ac:chgData name="Romain CROZET" userId="d551a947-b3ed-4512-abbd-0cc8a47d22b5" providerId="ADAL" clId="{18E156D2-3A49-4073-9185-A5762446A72E}" dt="2026-03-02T15:15:10.384" v="2864" actId="12788"/>
          <ac:grpSpMkLst>
            <pc:docMk/>
            <pc:sldMk cId="362910565" sldId="288"/>
            <ac:grpSpMk id="323" creationId="{C1A61D18-0393-11D3-6566-1115EA01C7B0}"/>
          </ac:grpSpMkLst>
        </pc:grpChg>
        <pc:grpChg chg="mod">
          <ac:chgData name="Romain CROZET" userId="d551a947-b3ed-4512-abbd-0cc8a47d22b5" providerId="ADAL" clId="{18E156D2-3A49-4073-9185-A5762446A72E}" dt="2026-03-02T15:15:02.227" v="2863" actId="1038"/>
          <ac:grpSpMkLst>
            <pc:docMk/>
            <pc:sldMk cId="362910565" sldId="288"/>
            <ac:grpSpMk id="330" creationId="{CA5EBE8A-2BF9-CE9A-F1B7-B0A44BB9A94C}"/>
          </ac:grpSpMkLst>
        </pc:grpChg>
        <pc:grpChg chg="mod">
          <ac:chgData name="Romain CROZET" userId="d551a947-b3ed-4512-abbd-0cc8a47d22b5" providerId="ADAL" clId="{18E156D2-3A49-4073-9185-A5762446A72E}" dt="2026-03-02T15:14:46.570" v="2845" actId="12788"/>
          <ac:grpSpMkLst>
            <pc:docMk/>
            <pc:sldMk cId="362910565" sldId="288"/>
            <ac:grpSpMk id="337" creationId="{D781B2C8-ECC0-064F-F448-15FDA6D681EB}"/>
          </ac:grpSpMkLst>
        </pc:grpChg>
        <pc:grpChg chg="mod">
          <ac:chgData name="Romain CROZET" userId="d551a947-b3ed-4512-abbd-0cc8a47d22b5" providerId="ADAL" clId="{18E156D2-3A49-4073-9185-A5762446A72E}" dt="2026-03-02T15:16:15.428" v="2916" actId="1035"/>
          <ac:grpSpMkLst>
            <pc:docMk/>
            <pc:sldMk cId="362910565" sldId="288"/>
            <ac:grpSpMk id="346" creationId="{BC3103DC-018F-ED5E-0852-DDEF803CA437}"/>
          </ac:grpSpMkLst>
        </pc:grpChg>
        <pc:cxnChg chg="mod">
          <ac:chgData name="Romain CROZET" userId="d551a947-b3ed-4512-abbd-0cc8a47d22b5" providerId="ADAL" clId="{18E156D2-3A49-4073-9185-A5762446A72E}" dt="2026-03-02T15:15:13.360" v="2865" actId="14100"/>
          <ac:cxnSpMkLst>
            <pc:docMk/>
            <pc:sldMk cId="362910565" sldId="288"/>
            <ac:cxnSpMk id="344" creationId="{302D8323-1500-240D-5ACB-DE523BBDB727}"/>
          </ac:cxnSpMkLst>
        </pc:cxnChg>
        <pc:cxnChg chg="mod">
          <ac:chgData name="Romain CROZET" userId="d551a947-b3ed-4512-abbd-0cc8a47d22b5" providerId="ADAL" clId="{18E156D2-3A49-4073-9185-A5762446A72E}" dt="2026-03-02T15:16:26.154" v="2917" actId="408"/>
          <ac:cxnSpMkLst>
            <pc:docMk/>
            <pc:sldMk cId="362910565" sldId="288"/>
            <ac:cxnSpMk id="358" creationId="{D4D6C02F-1466-B1AE-63A9-3C280B25D659}"/>
          </ac:cxnSpMkLst>
        </pc:cxnChg>
      </pc:sldChg>
      <pc:sldChg chg="modSp add mod">
        <pc:chgData name="Romain CROZET" userId="d551a947-b3ed-4512-abbd-0cc8a47d22b5" providerId="ADAL" clId="{18E156D2-3A49-4073-9185-A5762446A72E}" dt="2026-03-02T15:17:23.307" v="3016" actId="20577"/>
        <pc:sldMkLst>
          <pc:docMk/>
          <pc:sldMk cId="113919156" sldId="289"/>
        </pc:sldMkLst>
        <pc:spChg chg="mod">
          <ac:chgData name="Romain CROZET" userId="d551a947-b3ed-4512-abbd-0cc8a47d22b5" providerId="ADAL" clId="{18E156D2-3A49-4073-9185-A5762446A72E}" dt="2026-03-02T15:16:57.960" v="2936" actId="20577"/>
          <ac:spMkLst>
            <pc:docMk/>
            <pc:sldMk cId="113919156" sldId="289"/>
            <ac:spMk id="2" creationId="{23B57AEE-F8BE-EDF5-04DF-48BC5CA0D7D5}"/>
          </ac:spMkLst>
        </pc:spChg>
        <pc:spChg chg="mod">
          <ac:chgData name="Romain CROZET" userId="d551a947-b3ed-4512-abbd-0cc8a47d22b5" providerId="ADAL" clId="{18E156D2-3A49-4073-9185-A5762446A72E}" dt="2026-03-02T15:17:23.307" v="3016" actId="20577"/>
          <ac:spMkLst>
            <pc:docMk/>
            <pc:sldMk cId="113919156" sldId="289"/>
            <ac:spMk id="3" creationId="{C1476B76-85E6-832F-62B9-B44BE4B67599}"/>
          </ac:spMkLst>
        </pc:spChg>
      </pc:sldChg>
      <pc:sldChg chg="modSp new del mod">
        <pc:chgData name="Romain CROZET" userId="d551a947-b3ed-4512-abbd-0cc8a47d22b5" providerId="ADAL" clId="{18E156D2-3A49-4073-9185-A5762446A72E}" dt="2026-03-02T15:16:51.550" v="2926" actId="47"/>
        <pc:sldMkLst>
          <pc:docMk/>
          <pc:sldMk cId="2181357271" sldId="289"/>
        </pc:sldMkLst>
        <pc:spChg chg="mod">
          <ac:chgData name="Romain CROZET" userId="d551a947-b3ed-4512-abbd-0cc8a47d22b5" providerId="ADAL" clId="{18E156D2-3A49-4073-9185-A5762446A72E}" dt="2026-03-02T15:16:46.354" v="2925" actId="20577"/>
          <ac:spMkLst>
            <pc:docMk/>
            <pc:sldMk cId="2181357271" sldId="289"/>
            <ac:spMk id="2" creationId="{9BBD48D5-EEE6-92AE-A802-881E27A64F79}"/>
          </ac:spMkLst>
        </pc:spChg>
      </pc:sldChg>
      <pc:sldChg chg="modSp add mod">
        <pc:chgData name="Romain CROZET" userId="d551a947-b3ed-4512-abbd-0cc8a47d22b5" providerId="ADAL" clId="{18E156D2-3A49-4073-9185-A5762446A72E}" dt="2026-03-02T15:19:19.596" v="3175" actId="20577"/>
        <pc:sldMkLst>
          <pc:docMk/>
          <pc:sldMk cId="1929728500" sldId="290"/>
        </pc:sldMkLst>
        <pc:spChg chg="mod">
          <ac:chgData name="Romain CROZET" userId="d551a947-b3ed-4512-abbd-0cc8a47d22b5" providerId="ADAL" clId="{18E156D2-3A49-4073-9185-A5762446A72E}" dt="2026-03-02T15:19:09.572" v="3125" actId="20577"/>
          <ac:spMkLst>
            <pc:docMk/>
            <pc:sldMk cId="1929728500" sldId="290"/>
            <ac:spMk id="2" creationId="{5D5B8ACF-A02C-C7F7-D49F-57ED34603AB7}"/>
          </ac:spMkLst>
        </pc:spChg>
        <pc:spChg chg="mod">
          <ac:chgData name="Romain CROZET" userId="d551a947-b3ed-4512-abbd-0cc8a47d22b5" providerId="ADAL" clId="{18E156D2-3A49-4073-9185-A5762446A72E}" dt="2026-03-02T15:19:19.596" v="3175" actId="20577"/>
          <ac:spMkLst>
            <pc:docMk/>
            <pc:sldMk cId="1929728500" sldId="290"/>
            <ac:spMk id="3" creationId="{987100E7-AAFE-8D08-2804-055ED254EBC3}"/>
          </ac:spMkLst>
        </pc:spChg>
      </pc:sldChg>
      <pc:sldChg chg="addSp delSp modSp add mod modAnim">
        <pc:chgData name="Romain CROZET" userId="d551a947-b3ed-4512-abbd-0cc8a47d22b5" providerId="ADAL" clId="{18E156D2-3A49-4073-9185-A5762446A72E}" dt="2026-03-02T15:20:31.153" v="3232" actId="1076"/>
        <pc:sldMkLst>
          <pc:docMk/>
          <pc:sldMk cId="704429648" sldId="291"/>
        </pc:sldMkLst>
        <pc:spChg chg="mod">
          <ac:chgData name="Romain CROZET" userId="d551a947-b3ed-4512-abbd-0cc8a47d22b5" providerId="ADAL" clId="{18E156D2-3A49-4073-9185-A5762446A72E}" dt="2026-03-02T15:20:08.032" v="3226" actId="404"/>
          <ac:spMkLst>
            <pc:docMk/>
            <pc:sldMk cId="704429648" sldId="291"/>
            <ac:spMk id="7" creationId="{0D916E65-43D0-32BA-8930-6DDC206B0D6F}"/>
          </ac:spMkLst>
        </pc:spChg>
        <pc:spChg chg="mod">
          <ac:chgData name="Romain CROZET" userId="d551a947-b3ed-4512-abbd-0cc8a47d22b5" providerId="ADAL" clId="{18E156D2-3A49-4073-9185-A5762446A72E}" dt="2026-03-02T15:20:12" v="3227" actId="404"/>
          <ac:spMkLst>
            <pc:docMk/>
            <pc:sldMk cId="704429648" sldId="291"/>
            <ac:spMk id="14" creationId="{AD05AC39-0125-352A-4D72-5135C78DD86A}"/>
          </ac:spMkLst>
        </pc:spChg>
        <pc:spChg chg="mod">
          <ac:chgData name="Romain CROZET" userId="d551a947-b3ed-4512-abbd-0cc8a47d22b5" providerId="ADAL" clId="{18E156D2-3A49-4073-9185-A5762446A72E}" dt="2026-03-02T15:19:52.062" v="3222" actId="14100"/>
          <ac:spMkLst>
            <pc:docMk/>
            <pc:sldMk cId="704429648" sldId="291"/>
            <ac:spMk id="15" creationId="{0DDFAC23-6FDC-7C58-8635-4915F3681F26}"/>
          </ac:spMkLst>
        </pc:spChg>
        <pc:spChg chg="del">
          <ac:chgData name="Romain CROZET" userId="d551a947-b3ed-4512-abbd-0cc8a47d22b5" providerId="ADAL" clId="{18E156D2-3A49-4073-9185-A5762446A72E}" dt="2026-03-02T15:19:33.698" v="3177" actId="478"/>
          <ac:spMkLst>
            <pc:docMk/>
            <pc:sldMk cId="704429648" sldId="291"/>
            <ac:spMk id="321" creationId="{1C450602-E3B4-B8A5-1B3C-096B3C755FC9}"/>
          </ac:spMkLst>
        </pc:spChg>
        <pc:spChg chg="del">
          <ac:chgData name="Romain CROZET" userId="d551a947-b3ed-4512-abbd-0cc8a47d22b5" providerId="ADAL" clId="{18E156D2-3A49-4073-9185-A5762446A72E}" dt="2026-03-02T15:19:33.698" v="3177" actId="478"/>
          <ac:spMkLst>
            <pc:docMk/>
            <pc:sldMk cId="704429648" sldId="291"/>
            <ac:spMk id="322" creationId="{68081BDE-218E-1206-2F8D-88B554AD79E5}"/>
          </ac:spMkLst>
        </pc:spChg>
        <pc:spChg chg="del">
          <ac:chgData name="Romain CROZET" userId="d551a947-b3ed-4512-abbd-0cc8a47d22b5" providerId="ADAL" clId="{18E156D2-3A49-4073-9185-A5762446A72E}" dt="2026-03-02T15:19:33.698" v="3177" actId="478"/>
          <ac:spMkLst>
            <pc:docMk/>
            <pc:sldMk cId="704429648" sldId="291"/>
            <ac:spMk id="345" creationId="{1EC7E4D5-538D-1E98-B493-D0AAF4639829}"/>
          </ac:spMkLst>
        </pc:spChg>
        <pc:spChg chg="del">
          <ac:chgData name="Romain CROZET" userId="d551a947-b3ed-4512-abbd-0cc8a47d22b5" providerId="ADAL" clId="{18E156D2-3A49-4073-9185-A5762446A72E}" dt="2026-03-02T15:19:33.698" v="3177" actId="478"/>
          <ac:spMkLst>
            <pc:docMk/>
            <pc:sldMk cId="704429648" sldId="291"/>
            <ac:spMk id="359" creationId="{6769F684-D669-9B84-F697-3C8297CA8669}"/>
          </ac:spMkLst>
        </pc:spChg>
        <pc:spChg chg="del">
          <ac:chgData name="Romain CROZET" userId="d551a947-b3ed-4512-abbd-0cc8a47d22b5" providerId="ADAL" clId="{18E156D2-3A49-4073-9185-A5762446A72E}" dt="2026-03-02T15:19:33.698" v="3177" actId="478"/>
          <ac:spMkLst>
            <pc:docMk/>
            <pc:sldMk cId="704429648" sldId="291"/>
            <ac:spMk id="360" creationId="{38C8A4F0-4F63-4EB7-B675-66212BDB8C79}"/>
          </ac:spMkLst>
        </pc:spChg>
        <pc:spChg chg="del">
          <ac:chgData name="Romain CROZET" userId="d551a947-b3ed-4512-abbd-0cc8a47d22b5" providerId="ADAL" clId="{18E156D2-3A49-4073-9185-A5762446A72E}" dt="2026-03-02T15:19:33.698" v="3177" actId="478"/>
          <ac:spMkLst>
            <pc:docMk/>
            <pc:sldMk cId="704429648" sldId="291"/>
            <ac:spMk id="365" creationId="{87BA723D-1BA8-8711-A9A3-3D89BD48FD55}"/>
          </ac:spMkLst>
        </pc:spChg>
        <pc:grpChg chg="mod">
          <ac:chgData name="Romain CROZET" userId="d551a947-b3ed-4512-abbd-0cc8a47d22b5" providerId="ADAL" clId="{18E156D2-3A49-4073-9185-A5762446A72E}" dt="2026-03-02T15:20:27.093" v="3231" actId="1076"/>
          <ac:grpSpMkLst>
            <pc:docMk/>
            <pc:sldMk cId="704429648" sldId="291"/>
            <ac:grpSpMk id="3" creationId="{597F46E8-4C45-FDC5-9D8F-264EE513999F}"/>
          </ac:grpSpMkLst>
        </pc:grpChg>
        <pc:grpChg chg="mod">
          <ac:chgData name="Romain CROZET" userId="d551a947-b3ed-4512-abbd-0cc8a47d22b5" providerId="ADAL" clId="{18E156D2-3A49-4073-9185-A5762446A72E}" dt="2026-03-02T15:20:22.264" v="3230" actId="1076"/>
          <ac:grpSpMkLst>
            <pc:docMk/>
            <pc:sldMk cId="704429648" sldId="291"/>
            <ac:grpSpMk id="10" creationId="{6DA2225D-4E1B-B4CA-42E0-CCCB0150E8D8}"/>
          </ac:grpSpMkLst>
        </pc:grpChg>
        <pc:grpChg chg="mod">
          <ac:chgData name="Romain CROZET" userId="d551a947-b3ed-4512-abbd-0cc8a47d22b5" providerId="ADAL" clId="{18E156D2-3A49-4073-9185-A5762446A72E}" dt="2026-03-02T15:20:31.153" v="3232" actId="1076"/>
          <ac:grpSpMkLst>
            <pc:docMk/>
            <pc:sldMk cId="704429648" sldId="291"/>
            <ac:grpSpMk id="16" creationId="{1C589FE5-6E5D-6233-F653-CEE325BBE0B3}"/>
          </ac:grpSpMkLst>
        </pc:grpChg>
        <pc:grpChg chg="del">
          <ac:chgData name="Romain CROZET" userId="d551a947-b3ed-4512-abbd-0cc8a47d22b5" providerId="ADAL" clId="{18E156D2-3A49-4073-9185-A5762446A72E}" dt="2026-03-02T15:19:33.698" v="3177" actId="478"/>
          <ac:grpSpMkLst>
            <pc:docMk/>
            <pc:sldMk cId="704429648" sldId="291"/>
            <ac:grpSpMk id="323" creationId="{492883D8-9260-818B-5999-386DCE932255}"/>
          </ac:grpSpMkLst>
        </pc:grpChg>
        <pc:grpChg chg="del">
          <ac:chgData name="Romain CROZET" userId="d551a947-b3ed-4512-abbd-0cc8a47d22b5" providerId="ADAL" clId="{18E156D2-3A49-4073-9185-A5762446A72E}" dt="2026-03-02T15:19:33.698" v="3177" actId="478"/>
          <ac:grpSpMkLst>
            <pc:docMk/>
            <pc:sldMk cId="704429648" sldId="291"/>
            <ac:grpSpMk id="330" creationId="{3963A2E7-5A6B-75DB-E674-000AB79D3F58}"/>
          </ac:grpSpMkLst>
        </pc:grpChg>
        <pc:grpChg chg="del">
          <ac:chgData name="Romain CROZET" userId="d551a947-b3ed-4512-abbd-0cc8a47d22b5" providerId="ADAL" clId="{18E156D2-3A49-4073-9185-A5762446A72E}" dt="2026-03-02T15:19:33.698" v="3177" actId="478"/>
          <ac:grpSpMkLst>
            <pc:docMk/>
            <pc:sldMk cId="704429648" sldId="291"/>
            <ac:grpSpMk id="337" creationId="{F891D452-9E45-190D-38E6-64BBC5315A59}"/>
          </ac:grpSpMkLst>
        </pc:grpChg>
        <pc:grpChg chg="del">
          <ac:chgData name="Romain CROZET" userId="d551a947-b3ed-4512-abbd-0cc8a47d22b5" providerId="ADAL" clId="{18E156D2-3A49-4073-9185-A5762446A72E}" dt="2026-03-02T15:19:33.698" v="3177" actId="478"/>
          <ac:grpSpMkLst>
            <pc:docMk/>
            <pc:sldMk cId="704429648" sldId="291"/>
            <ac:grpSpMk id="346" creationId="{6A5D4CEB-EA2A-1065-6E03-A88D4703B16A}"/>
          </ac:grpSpMkLst>
        </pc:grpChg>
        <pc:picChg chg="mod">
          <ac:chgData name="Romain CROZET" userId="d551a947-b3ed-4512-abbd-0cc8a47d22b5" providerId="ADAL" clId="{18E156D2-3A49-4073-9185-A5762446A72E}" dt="2026-03-02T15:19:57.936" v="3223"/>
          <ac:picMkLst>
            <pc:docMk/>
            <pc:sldMk cId="704429648" sldId="291"/>
            <ac:picMk id="6" creationId="{F87F5D4E-1BFE-6385-9E9A-DC38A3A9D561}"/>
          </ac:picMkLst>
        </pc:picChg>
        <pc:picChg chg="mod">
          <ac:chgData name="Romain CROZET" userId="d551a947-b3ed-4512-abbd-0cc8a47d22b5" providerId="ADAL" clId="{18E156D2-3A49-4073-9185-A5762446A72E}" dt="2026-03-02T15:19:57.936" v="3223"/>
          <ac:picMkLst>
            <pc:docMk/>
            <pc:sldMk cId="704429648" sldId="291"/>
            <ac:picMk id="8" creationId="{1860F609-27B5-3207-74A2-A2F9464F7973}"/>
          </ac:picMkLst>
        </pc:picChg>
        <pc:picChg chg="mod">
          <ac:chgData name="Romain CROZET" userId="d551a947-b3ed-4512-abbd-0cc8a47d22b5" providerId="ADAL" clId="{18E156D2-3A49-4073-9185-A5762446A72E}" dt="2026-03-02T15:19:57.936" v="3223"/>
          <ac:picMkLst>
            <pc:docMk/>
            <pc:sldMk cId="704429648" sldId="291"/>
            <ac:picMk id="9" creationId="{B1B67F33-D227-8DAF-4FC4-6EFB73F61BDD}"/>
          </ac:picMkLst>
        </pc:picChg>
        <pc:picChg chg="mod">
          <ac:chgData name="Romain CROZET" userId="d551a947-b3ed-4512-abbd-0cc8a47d22b5" providerId="ADAL" clId="{18E156D2-3A49-4073-9185-A5762446A72E}" dt="2026-03-02T15:20:18.166" v="3229" actId="1076"/>
          <ac:picMkLst>
            <pc:docMk/>
            <pc:sldMk cId="704429648" sldId="291"/>
            <ac:picMk id="12" creationId="{86C87CC0-A614-CA7C-015E-C9538DB9CFCB}"/>
          </ac:picMkLst>
        </pc:picChg>
        <pc:picChg chg="mod">
          <ac:chgData name="Romain CROZET" userId="d551a947-b3ed-4512-abbd-0cc8a47d22b5" providerId="ADAL" clId="{18E156D2-3A49-4073-9185-A5762446A72E}" dt="2026-03-02T15:20:18.166" v="3229" actId="1076"/>
          <ac:picMkLst>
            <pc:docMk/>
            <pc:sldMk cId="704429648" sldId="291"/>
            <ac:picMk id="13" creationId="{11CF71D0-090C-9A98-EE8F-05E7F3D774CF}"/>
          </ac:picMkLst>
        </pc:picChg>
        <pc:picChg chg="mod">
          <ac:chgData name="Romain CROZET" userId="d551a947-b3ed-4512-abbd-0cc8a47d22b5" providerId="ADAL" clId="{18E156D2-3A49-4073-9185-A5762446A72E}" dt="2026-03-02T15:19:57.936" v="3223"/>
          <ac:picMkLst>
            <pc:docMk/>
            <pc:sldMk cId="704429648" sldId="291"/>
            <ac:picMk id="17" creationId="{B2C8B37F-0261-00DB-B09B-96B2834C4BB4}"/>
          </ac:picMkLst>
        </pc:picChg>
        <pc:picChg chg="mod">
          <ac:chgData name="Romain CROZET" userId="d551a947-b3ed-4512-abbd-0cc8a47d22b5" providerId="ADAL" clId="{18E156D2-3A49-4073-9185-A5762446A72E}" dt="2026-03-02T15:19:57.936" v="3223"/>
          <ac:picMkLst>
            <pc:docMk/>
            <pc:sldMk cId="704429648" sldId="291"/>
            <ac:picMk id="19" creationId="{8D4ADAFB-FBAC-8E64-39E7-2ECBCF447488}"/>
          </ac:picMkLst>
        </pc:picChg>
        <pc:picChg chg="mod">
          <ac:chgData name="Romain CROZET" userId="d551a947-b3ed-4512-abbd-0cc8a47d22b5" providerId="ADAL" clId="{18E156D2-3A49-4073-9185-A5762446A72E}" dt="2026-03-02T15:19:57.936" v="3223"/>
          <ac:picMkLst>
            <pc:docMk/>
            <pc:sldMk cId="704429648" sldId="291"/>
            <ac:picMk id="20" creationId="{10B200B4-AA89-636A-E0E2-A6D09227F5B7}"/>
          </ac:picMkLst>
        </pc:picChg>
      </pc:sldChg>
      <pc:sldChg chg="addSp delSp modSp add mod delAnim">
        <pc:chgData name="Romain CROZET" userId="d551a947-b3ed-4512-abbd-0cc8a47d22b5" providerId="ADAL" clId="{18E156D2-3A49-4073-9185-A5762446A72E}" dt="2026-03-02T15:26:23.319" v="3517" actId="1036"/>
        <pc:sldMkLst>
          <pc:docMk/>
          <pc:sldMk cId="360107681" sldId="292"/>
        </pc:sldMkLst>
        <pc:spChg chg="mod">
          <ac:chgData name="Romain CROZET" userId="d551a947-b3ed-4512-abbd-0cc8a47d22b5" providerId="ADAL" clId="{18E156D2-3A49-4073-9185-A5762446A72E}" dt="2026-03-02T15:21:11.714" v="3322" actId="313"/>
          <ac:spMkLst>
            <pc:docMk/>
            <pc:sldMk cId="360107681" sldId="292"/>
            <ac:spMk id="15" creationId="{F81A97E3-23E7-974A-0027-05FA12E1A858}"/>
          </ac:spMkLst>
        </pc:spChg>
        <pc:spChg chg="add mod">
          <ac:chgData name="Romain CROZET" userId="d551a947-b3ed-4512-abbd-0cc8a47d22b5" providerId="ADAL" clId="{18E156D2-3A49-4073-9185-A5762446A72E}" dt="2026-03-02T15:21:21.822" v="3323"/>
          <ac:spMkLst>
            <pc:docMk/>
            <pc:sldMk cId="360107681" sldId="292"/>
            <ac:spMk id="21" creationId="{8BCC432B-B89F-DF75-F393-5428500230DD}"/>
          </ac:spMkLst>
        </pc:spChg>
        <pc:spChg chg="mod">
          <ac:chgData name="Romain CROZET" userId="d551a947-b3ed-4512-abbd-0cc8a47d22b5" providerId="ADAL" clId="{18E156D2-3A49-4073-9185-A5762446A72E}" dt="2026-03-02T15:21:21.822" v="3323"/>
          <ac:spMkLst>
            <pc:docMk/>
            <pc:sldMk cId="360107681" sldId="292"/>
            <ac:spMk id="25" creationId="{09D1B80D-7CCF-71E0-9D61-C2E591C0614B}"/>
          </ac:spMkLst>
        </pc:spChg>
        <pc:spChg chg="mod">
          <ac:chgData name="Romain CROZET" userId="d551a947-b3ed-4512-abbd-0cc8a47d22b5" providerId="ADAL" clId="{18E156D2-3A49-4073-9185-A5762446A72E}" dt="2026-03-02T15:21:21.822" v="3323"/>
          <ac:spMkLst>
            <pc:docMk/>
            <pc:sldMk cId="360107681" sldId="292"/>
            <ac:spMk id="27" creationId="{243A2DA3-742C-EB76-BC66-46C22FE222CB}"/>
          </ac:spMkLst>
        </pc:spChg>
        <pc:spChg chg="mod">
          <ac:chgData name="Romain CROZET" userId="d551a947-b3ed-4512-abbd-0cc8a47d22b5" providerId="ADAL" clId="{18E156D2-3A49-4073-9185-A5762446A72E}" dt="2026-03-02T15:21:21.822" v="3323"/>
          <ac:spMkLst>
            <pc:docMk/>
            <pc:sldMk cId="360107681" sldId="292"/>
            <ac:spMk id="29" creationId="{892167C6-BF9F-471E-8C95-940B4921D43E}"/>
          </ac:spMkLst>
        </pc:spChg>
        <pc:spChg chg="mod">
          <ac:chgData name="Romain CROZET" userId="d551a947-b3ed-4512-abbd-0cc8a47d22b5" providerId="ADAL" clId="{18E156D2-3A49-4073-9185-A5762446A72E}" dt="2026-03-02T15:21:21.822" v="3323"/>
          <ac:spMkLst>
            <pc:docMk/>
            <pc:sldMk cId="360107681" sldId="292"/>
            <ac:spMk id="33" creationId="{873B64C4-11E0-180E-D5B5-B42B012208D0}"/>
          </ac:spMkLst>
        </pc:spChg>
        <pc:spChg chg="mod">
          <ac:chgData name="Romain CROZET" userId="d551a947-b3ed-4512-abbd-0cc8a47d22b5" providerId="ADAL" clId="{18E156D2-3A49-4073-9185-A5762446A72E}" dt="2026-03-02T15:21:21.822" v="3323"/>
          <ac:spMkLst>
            <pc:docMk/>
            <pc:sldMk cId="360107681" sldId="292"/>
            <ac:spMk id="34" creationId="{F3E26600-1491-51EC-DB5D-E30170976BAF}"/>
          </ac:spMkLst>
        </pc:spChg>
        <pc:spChg chg="mod">
          <ac:chgData name="Romain CROZET" userId="d551a947-b3ed-4512-abbd-0cc8a47d22b5" providerId="ADAL" clId="{18E156D2-3A49-4073-9185-A5762446A72E}" dt="2026-03-02T15:21:21.822" v="3323"/>
          <ac:spMkLst>
            <pc:docMk/>
            <pc:sldMk cId="360107681" sldId="292"/>
            <ac:spMk id="35" creationId="{FAA87A00-41CE-E44D-23D7-2A9C78F7A375}"/>
          </ac:spMkLst>
        </pc:spChg>
        <pc:spChg chg="mod">
          <ac:chgData name="Romain CROZET" userId="d551a947-b3ed-4512-abbd-0cc8a47d22b5" providerId="ADAL" clId="{18E156D2-3A49-4073-9185-A5762446A72E}" dt="2026-03-02T15:21:21.822" v="3323"/>
          <ac:spMkLst>
            <pc:docMk/>
            <pc:sldMk cId="360107681" sldId="292"/>
            <ac:spMk id="36" creationId="{9F0DEE39-A009-CA97-9CDB-71F7EF3FF0C2}"/>
          </ac:spMkLst>
        </pc:spChg>
        <pc:spChg chg="mod">
          <ac:chgData name="Romain CROZET" userId="d551a947-b3ed-4512-abbd-0cc8a47d22b5" providerId="ADAL" clId="{18E156D2-3A49-4073-9185-A5762446A72E}" dt="2026-03-02T15:21:21.822" v="3323"/>
          <ac:spMkLst>
            <pc:docMk/>
            <pc:sldMk cId="360107681" sldId="292"/>
            <ac:spMk id="37" creationId="{DC0C8A7E-521B-AD10-1AF1-E8BCA293360B}"/>
          </ac:spMkLst>
        </pc:spChg>
        <pc:spChg chg="mod">
          <ac:chgData name="Romain CROZET" userId="d551a947-b3ed-4512-abbd-0cc8a47d22b5" providerId="ADAL" clId="{18E156D2-3A49-4073-9185-A5762446A72E}" dt="2026-03-02T15:21:21.822" v="3323"/>
          <ac:spMkLst>
            <pc:docMk/>
            <pc:sldMk cId="360107681" sldId="292"/>
            <ac:spMk id="43" creationId="{41E0C334-5F91-171A-6A04-677F25A241C9}"/>
          </ac:spMkLst>
        </pc:spChg>
        <pc:spChg chg="add mod">
          <ac:chgData name="Romain CROZET" userId="d551a947-b3ed-4512-abbd-0cc8a47d22b5" providerId="ADAL" clId="{18E156D2-3A49-4073-9185-A5762446A72E}" dt="2026-03-02T15:21:28.313" v="3325"/>
          <ac:spMkLst>
            <pc:docMk/>
            <pc:sldMk cId="360107681" sldId="292"/>
            <ac:spMk id="50" creationId="{1E2E3AA1-31CA-B6A1-F468-6F0F9CE76AEC}"/>
          </ac:spMkLst>
        </pc:spChg>
        <pc:spChg chg="mod">
          <ac:chgData name="Romain CROZET" userId="d551a947-b3ed-4512-abbd-0cc8a47d22b5" providerId="ADAL" clId="{18E156D2-3A49-4073-9185-A5762446A72E}" dt="2026-03-02T15:21:28.313" v="3325"/>
          <ac:spMkLst>
            <pc:docMk/>
            <pc:sldMk cId="360107681" sldId="292"/>
            <ac:spMk id="52" creationId="{128AD73B-32CC-5015-0271-45F47664A083}"/>
          </ac:spMkLst>
        </pc:spChg>
        <pc:spChg chg="mod">
          <ac:chgData name="Romain CROZET" userId="d551a947-b3ed-4512-abbd-0cc8a47d22b5" providerId="ADAL" clId="{18E156D2-3A49-4073-9185-A5762446A72E}" dt="2026-03-02T15:21:28.313" v="3325"/>
          <ac:spMkLst>
            <pc:docMk/>
            <pc:sldMk cId="360107681" sldId="292"/>
            <ac:spMk id="56" creationId="{84633F31-F9E2-61C7-D06A-1E4AFCCD85A6}"/>
          </ac:spMkLst>
        </pc:spChg>
        <pc:spChg chg="mod">
          <ac:chgData name="Romain CROZET" userId="d551a947-b3ed-4512-abbd-0cc8a47d22b5" providerId="ADAL" clId="{18E156D2-3A49-4073-9185-A5762446A72E}" dt="2026-03-02T15:21:28.313" v="3325"/>
          <ac:spMkLst>
            <pc:docMk/>
            <pc:sldMk cId="360107681" sldId="292"/>
            <ac:spMk id="58" creationId="{34A8D96E-1784-FCCC-4FFD-5CC1692C712A}"/>
          </ac:spMkLst>
        </pc:spChg>
        <pc:spChg chg="mod">
          <ac:chgData name="Romain CROZET" userId="d551a947-b3ed-4512-abbd-0cc8a47d22b5" providerId="ADAL" clId="{18E156D2-3A49-4073-9185-A5762446A72E}" dt="2026-03-02T15:21:28.313" v="3325"/>
          <ac:spMkLst>
            <pc:docMk/>
            <pc:sldMk cId="360107681" sldId="292"/>
            <ac:spMk id="62" creationId="{5636B4CB-039B-71B1-37D9-6C8BA292636C}"/>
          </ac:spMkLst>
        </pc:spChg>
        <pc:spChg chg="mod">
          <ac:chgData name="Romain CROZET" userId="d551a947-b3ed-4512-abbd-0cc8a47d22b5" providerId="ADAL" clId="{18E156D2-3A49-4073-9185-A5762446A72E}" dt="2026-03-02T15:21:28.313" v="3325"/>
          <ac:spMkLst>
            <pc:docMk/>
            <pc:sldMk cId="360107681" sldId="292"/>
            <ac:spMk id="63" creationId="{576F7C3E-D608-C476-1000-459916CDDD28}"/>
          </ac:spMkLst>
        </pc:spChg>
        <pc:spChg chg="mod">
          <ac:chgData name="Romain CROZET" userId="d551a947-b3ed-4512-abbd-0cc8a47d22b5" providerId="ADAL" clId="{18E156D2-3A49-4073-9185-A5762446A72E}" dt="2026-03-02T15:21:28.313" v="3325"/>
          <ac:spMkLst>
            <pc:docMk/>
            <pc:sldMk cId="360107681" sldId="292"/>
            <ac:spMk id="64" creationId="{5028F4EE-05E5-49B1-FBFE-24F3C4EAC796}"/>
          </ac:spMkLst>
        </pc:spChg>
        <pc:spChg chg="mod">
          <ac:chgData name="Romain CROZET" userId="d551a947-b3ed-4512-abbd-0cc8a47d22b5" providerId="ADAL" clId="{18E156D2-3A49-4073-9185-A5762446A72E}" dt="2026-03-02T15:21:28.313" v="3325"/>
          <ac:spMkLst>
            <pc:docMk/>
            <pc:sldMk cId="360107681" sldId="292"/>
            <ac:spMk id="65" creationId="{B3BC6B94-6C82-88B1-EAEA-B25E627B2EB6}"/>
          </ac:spMkLst>
        </pc:spChg>
        <pc:spChg chg="mod">
          <ac:chgData name="Romain CROZET" userId="d551a947-b3ed-4512-abbd-0cc8a47d22b5" providerId="ADAL" clId="{18E156D2-3A49-4073-9185-A5762446A72E}" dt="2026-03-02T15:21:28.313" v="3325"/>
          <ac:spMkLst>
            <pc:docMk/>
            <pc:sldMk cId="360107681" sldId="292"/>
            <ac:spMk id="66" creationId="{CE7E9E74-0D93-1E7A-9CC2-EC5F16697F28}"/>
          </ac:spMkLst>
        </pc:spChg>
        <pc:spChg chg="mod">
          <ac:chgData name="Romain CROZET" userId="d551a947-b3ed-4512-abbd-0cc8a47d22b5" providerId="ADAL" clId="{18E156D2-3A49-4073-9185-A5762446A72E}" dt="2026-03-02T15:21:28.313" v="3325"/>
          <ac:spMkLst>
            <pc:docMk/>
            <pc:sldMk cId="360107681" sldId="292"/>
            <ac:spMk id="72" creationId="{08F32B33-F7B1-EA45-D12D-FCF02D98BD4F}"/>
          </ac:spMkLst>
        </pc:spChg>
        <pc:spChg chg="add mod">
          <ac:chgData name="Romain CROZET" userId="d551a947-b3ed-4512-abbd-0cc8a47d22b5" providerId="ADAL" clId="{18E156D2-3A49-4073-9185-A5762446A72E}" dt="2026-03-02T15:21:50.864" v="3348" actId="1036"/>
          <ac:spMkLst>
            <pc:docMk/>
            <pc:sldMk cId="360107681" sldId="292"/>
            <ac:spMk id="78" creationId="{2CDFB6EF-3230-7EA2-BC2F-25D418DF9CC8}"/>
          </ac:spMkLst>
        </pc:spChg>
        <pc:spChg chg="mod">
          <ac:chgData name="Romain CROZET" userId="d551a947-b3ed-4512-abbd-0cc8a47d22b5" providerId="ADAL" clId="{18E156D2-3A49-4073-9185-A5762446A72E}" dt="2026-03-02T15:24:34.138" v="3488" actId="6549"/>
          <ac:spMkLst>
            <pc:docMk/>
            <pc:sldMk cId="360107681" sldId="292"/>
            <ac:spMk id="80" creationId="{9508F824-62BA-81BC-3F48-8D3FFF63E907}"/>
          </ac:spMkLst>
        </pc:spChg>
        <pc:spChg chg="mod">
          <ac:chgData name="Romain CROZET" userId="d551a947-b3ed-4512-abbd-0cc8a47d22b5" providerId="ADAL" clId="{18E156D2-3A49-4073-9185-A5762446A72E}" dt="2026-03-02T15:24:23.299" v="3479" actId="20577"/>
          <ac:spMkLst>
            <pc:docMk/>
            <pc:sldMk cId="360107681" sldId="292"/>
            <ac:spMk id="82" creationId="{F9326F7B-2AED-1722-F993-BE6662A4E3BE}"/>
          </ac:spMkLst>
        </pc:spChg>
        <pc:spChg chg="mod">
          <ac:chgData name="Romain CROZET" userId="d551a947-b3ed-4512-abbd-0cc8a47d22b5" providerId="ADAL" clId="{18E156D2-3A49-4073-9185-A5762446A72E}" dt="2026-03-02T15:24:28.287" v="3483" actId="20577"/>
          <ac:spMkLst>
            <pc:docMk/>
            <pc:sldMk cId="360107681" sldId="292"/>
            <ac:spMk id="84" creationId="{964A51D6-01B7-0134-C457-42A50971C3B0}"/>
          </ac:spMkLst>
        </pc:spChg>
        <pc:spChg chg="mod">
          <ac:chgData name="Romain CROZET" userId="d551a947-b3ed-4512-abbd-0cc8a47d22b5" providerId="ADAL" clId="{18E156D2-3A49-4073-9185-A5762446A72E}" dt="2026-03-02T15:24:38.561" v="3490" actId="20577"/>
          <ac:spMkLst>
            <pc:docMk/>
            <pc:sldMk cId="360107681" sldId="292"/>
            <ac:spMk id="86" creationId="{0A08C855-6312-5AAD-B373-173B06D43F6A}"/>
          </ac:spMkLst>
        </pc:spChg>
        <pc:spChg chg="mod">
          <ac:chgData name="Romain CROZET" userId="d551a947-b3ed-4512-abbd-0cc8a47d22b5" providerId="ADAL" clId="{18E156D2-3A49-4073-9185-A5762446A72E}" dt="2026-03-02T15:26:23.319" v="3517" actId="1036"/>
          <ac:spMkLst>
            <pc:docMk/>
            <pc:sldMk cId="360107681" sldId="292"/>
            <ac:spMk id="90" creationId="{B2F3C109-F9D1-7A57-4F56-F6FBE49271B3}"/>
          </ac:spMkLst>
        </pc:spChg>
        <pc:spChg chg="mod">
          <ac:chgData name="Romain CROZET" userId="d551a947-b3ed-4512-abbd-0cc8a47d22b5" providerId="ADAL" clId="{18E156D2-3A49-4073-9185-A5762446A72E}" dt="2026-03-02T15:21:30.440" v="3326"/>
          <ac:spMkLst>
            <pc:docMk/>
            <pc:sldMk cId="360107681" sldId="292"/>
            <ac:spMk id="91" creationId="{4F565A5F-32B5-26C5-5A95-45F4BC475BD3}"/>
          </ac:spMkLst>
        </pc:spChg>
        <pc:spChg chg="mod">
          <ac:chgData name="Romain CROZET" userId="d551a947-b3ed-4512-abbd-0cc8a47d22b5" providerId="ADAL" clId="{18E156D2-3A49-4073-9185-A5762446A72E}" dt="2026-03-02T15:21:30.440" v="3326"/>
          <ac:spMkLst>
            <pc:docMk/>
            <pc:sldMk cId="360107681" sldId="292"/>
            <ac:spMk id="92" creationId="{8824D32A-04B9-FB99-B73D-E6281E70EF9D}"/>
          </ac:spMkLst>
        </pc:spChg>
        <pc:spChg chg="mod">
          <ac:chgData name="Romain CROZET" userId="d551a947-b3ed-4512-abbd-0cc8a47d22b5" providerId="ADAL" clId="{18E156D2-3A49-4073-9185-A5762446A72E}" dt="2026-03-02T15:21:30.440" v="3326"/>
          <ac:spMkLst>
            <pc:docMk/>
            <pc:sldMk cId="360107681" sldId="292"/>
            <ac:spMk id="93" creationId="{5349F7FB-AA17-C0AB-49CB-E585BA9CD17E}"/>
          </ac:spMkLst>
        </pc:spChg>
        <pc:spChg chg="mod">
          <ac:chgData name="Romain CROZET" userId="d551a947-b3ed-4512-abbd-0cc8a47d22b5" providerId="ADAL" clId="{18E156D2-3A49-4073-9185-A5762446A72E}" dt="2026-03-02T15:21:30.440" v="3326"/>
          <ac:spMkLst>
            <pc:docMk/>
            <pc:sldMk cId="360107681" sldId="292"/>
            <ac:spMk id="94" creationId="{EB07219E-DE7F-1F28-A00D-E682841FA6E7}"/>
          </ac:spMkLst>
        </pc:spChg>
        <pc:spChg chg="add mod ord">
          <ac:chgData name="Romain CROZET" userId="d551a947-b3ed-4512-abbd-0cc8a47d22b5" providerId="ADAL" clId="{18E156D2-3A49-4073-9185-A5762446A72E}" dt="2026-03-02T15:24:47.239" v="3491" actId="14100"/>
          <ac:spMkLst>
            <pc:docMk/>
            <pc:sldMk cId="360107681" sldId="292"/>
            <ac:spMk id="106" creationId="{C49EB368-073B-A46D-7B4A-4CAB77FC2033}"/>
          </ac:spMkLst>
        </pc:spChg>
        <pc:grpChg chg="del">
          <ac:chgData name="Romain CROZET" userId="d551a947-b3ed-4512-abbd-0cc8a47d22b5" providerId="ADAL" clId="{18E156D2-3A49-4073-9185-A5762446A72E}" dt="2026-03-02T15:20:52.154" v="3234" actId="478"/>
          <ac:grpSpMkLst>
            <pc:docMk/>
            <pc:sldMk cId="360107681" sldId="292"/>
            <ac:grpSpMk id="3" creationId="{8886C7FD-92A9-9B90-BAFD-2318C4975A7A}"/>
          </ac:grpSpMkLst>
        </pc:grpChg>
        <pc:grpChg chg="del">
          <ac:chgData name="Romain CROZET" userId="d551a947-b3ed-4512-abbd-0cc8a47d22b5" providerId="ADAL" clId="{18E156D2-3A49-4073-9185-A5762446A72E}" dt="2026-03-02T15:20:52.154" v="3234" actId="478"/>
          <ac:grpSpMkLst>
            <pc:docMk/>
            <pc:sldMk cId="360107681" sldId="292"/>
            <ac:grpSpMk id="10" creationId="{B95F0283-831C-6F51-1895-63FCB361751F}"/>
          </ac:grpSpMkLst>
        </pc:grpChg>
        <pc:grpChg chg="del">
          <ac:chgData name="Romain CROZET" userId="d551a947-b3ed-4512-abbd-0cc8a47d22b5" providerId="ADAL" clId="{18E156D2-3A49-4073-9185-A5762446A72E}" dt="2026-03-02T15:20:52.154" v="3234" actId="478"/>
          <ac:grpSpMkLst>
            <pc:docMk/>
            <pc:sldMk cId="360107681" sldId="292"/>
            <ac:grpSpMk id="16" creationId="{6E2D79FD-BB02-B339-FE6E-13BF8E2899E0}"/>
          </ac:grpSpMkLst>
        </pc:grpChg>
        <pc:grpChg chg="mod">
          <ac:chgData name="Romain CROZET" userId="d551a947-b3ed-4512-abbd-0cc8a47d22b5" providerId="ADAL" clId="{18E156D2-3A49-4073-9185-A5762446A72E}" dt="2026-03-02T15:21:36.613" v="3328" actId="1076"/>
          <ac:grpSpMkLst>
            <pc:docMk/>
            <pc:sldMk cId="360107681" sldId="292"/>
            <ac:grpSpMk id="79" creationId="{CAF339A2-ADAF-630F-C3FB-D61934434277}"/>
          </ac:grpSpMkLst>
        </pc:grpChg>
        <pc:picChg chg="add">
          <ac:chgData name="Romain CROZET" userId="d551a947-b3ed-4512-abbd-0cc8a47d22b5" providerId="ADAL" clId="{18E156D2-3A49-4073-9185-A5762446A72E}" dt="2026-03-02T15:21:24.584" v="3324"/>
          <ac:picMkLst>
            <pc:docMk/>
            <pc:sldMk cId="360107681" sldId="292"/>
            <ac:picMk id="49" creationId="{91C73BD3-35D1-F4A8-CC47-D3A8509E4E12}"/>
          </ac:picMkLst>
        </pc:picChg>
        <pc:cxnChg chg="mod">
          <ac:chgData name="Romain CROZET" userId="d551a947-b3ed-4512-abbd-0cc8a47d22b5" providerId="ADAL" clId="{18E156D2-3A49-4073-9185-A5762446A72E}" dt="2026-03-02T15:24:30.576" v="3484" actId="20577"/>
          <ac:cxnSpMkLst>
            <pc:docMk/>
            <pc:sldMk cId="360107681" sldId="292"/>
            <ac:cxnSpMk id="81" creationId="{97FE3787-1E2F-9A88-8DC5-97C95F60A243}"/>
          </ac:cxnSpMkLst>
        </pc:cxnChg>
        <pc:cxnChg chg="mod">
          <ac:chgData name="Romain CROZET" userId="d551a947-b3ed-4512-abbd-0cc8a47d22b5" providerId="ADAL" clId="{18E156D2-3A49-4073-9185-A5762446A72E}" dt="2026-03-02T15:24:22.636" v="3478" actId="20577"/>
          <ac:cxnSpMkLst>
            <pc:docMk/>
            <pc:sldMk cId="360107681" sldId="292"/>
            <ac:cxnSpMk id="83" creationId="{BF949080-BAB7-C2F1-0676-AB4C99C27AF7}"/>
          </ac:cxnSpMkLst>
        </pc:cxnChg>
        <pc:cxnChg chg="mod">
          <ac:chgData name="Romain CROZET" userId="d551a947-b3ed-4512-abbd-0cc8a47d22b5" providerId="ADAL" clId="{18E156D2-3A49-4073-9185-A5762446A72E}" dt="2026-03-02T15:24:27.984" v="3482" actId="20577"/>
          <ac:cxnSpMkLst>
            <pc:docMk/>
            <pc:sldMk cId="360107681" sldId="292"/>
            <ac:cxnSpMk id="85" creationId="{CC937449-77EB-02B7-7111-DDF2DE595502}"/>
          </ac:cxnSpMkLst>
        </pc:cxnChg>
        <pc:cxnChg chg="mod">
          <ac:chgData name="Romain CROZET" userId="d551a947-b3ed-4512-abbd-0cc8a47d22b5" providerId="ADAL" clId="{18E156D2-3A49-4073-9185-A5762446A72E}" dt="2026-03-02T15:24:38.138" v="3489" actId="20577"/>
          <ac:cxnSpMkLst>
            <pc:docMk/>
            <pc:sldMk cId="360107681" sldId="292"/>
            <ac:cxnSpMk id="87" creationId="{702E66FC-E395-5C10-716C-C54014160EE8}"/>
          </ac:cxnSpMkLst>
        </pc:cxnChg>
        <pc:cxnChg chg="mod">
          <ac:chgData name="Romain CROZET" userId="d551a947-b3ed-4512-abbd-0cc8a47d22b5" providerId="ADAL" clId="{18E156D2-3A49-4073-9185-A5762446A72E}" dt="2026-03-02T15:26:23.319" v="3517" actId="1036"/>
          <ac:cxnSpMkLst>
            <pc:docMk/>
            <pc:sldMk cId="360107681" sldId="292"/>
            <ac:cxnSpMk id="89" creationId="{35B8F94C-93C9-51E5-E762-804A876D0D98}"/>
          </ac:cxnSpMkLst>
        </pc:cxnChg>
      </pc:sldChg>
      <pc:sldChg chg="addSp delSp modSp add mod">
        <pc:chgData name="Romain CROZET" userId="d551a947-b3ed-4512-abbd-0cc8a47d22b5" providerId="ADAL" clId="{18E156D2-3A49-4073-9185-A5762446A72E}" dt="2026-03-02T16:28:48.088" v="6138" actId="1038"/>
        <pc:sldMkLst>
          <pc:docMk/>
          <pc:sldMk cId="3038902378" sldId="293"/>
        </pc:sldMkLst>
        <pc:spChg chg="add mod">
          <ac:chgData name="Romain CROZET" userId="d551a947-b3ed-4512-abbd-0cc8a47d22b5" providerId="ADAL" clId="{18E156D2-3A49-4073-9185-A5762446A72E}" dt="2026-03-02T16:28:48.088" v="6138" actId="1038"/>
          <ac:spMkLst>
            <pc:docMk/>
            <pc:sldMk cId="3038902378" sldId="293"/>
            <ac:spMk id="11" creationId="{020B9FB3-73DF-F30B-986D-53E7EE1CF13A}"/>
          </ac:spMkLst>
        </pc:spChg>
        <pc:spChg chg="add mod">
          <ac:chgData name="Romain CROZET" userId="d551a947-b3ed-4512-abbd-0cc8a47d22b5" providerId="ADAL" clId="{18E156D2-3A49-4073-9185-A5762446A72E}" dt="2026-03-02T15:26:08.366" v="3504" actId="14100"/>
          <ac:spMkLst>
            <pc:docMk/>
            <pc:sldMk cId="3038902378" sldId="293"/>
            <ac:spMk id="12" creationId="{60F80C11-5D23-ED8A-FDFB-A06DA38B2DCD}"/>
          </ac:spMkLst>
        </pc:spChg>
        <pc:spChg chg="mod">
          <ac:chgData name="Romain CROZET" userId="d551a947-b3ed-4512-abbd-0cc8a47d22b5" providerId="ADAL" clId="{18E156D2-3A49-4073-9185-A5762446A72E}" dt="2026-03-02T15:25:25.827" v="3495" actId="14100"/>
          <ac:spMkLst>
            <pc:docMk/>
            <pc:sldMk cId="3038902378" sldId="293"/>
            <ac:spMk id="15" creationId="{16845E21-C10B-D691-D004-98F300A26D6F}"/>
          </ac:spMkLst>
        </pc:spChg>
        <pc:spChg chg="del">
          <ac:chgData name="Romain CROZET" userId="d551a947-b3ed-4512-abbd-0cc8a47d22b5" providerId="ADAL" clId="{18E156D2-3A49-4073-9185-A5762446A72E}" dt="2026-03-02T15:26:13.813" v="3505" actId="478"/>
          <ac:spMkLst>
            <pc:docMk/>
            <pc:sldMk cId="3038902378" sldId="293"/>
            <ac:spMk id="78" creationId="{0710DF4C-F679-7C4F-DD12-C19E3EAAA97D}"/>
          </ac:spMkLst>
        </pc:spChg>
        <pc:spChg chg="del">
          <ac:chgData name="Romain CROZET" userId="d551a947-b3ed-4512-abbd-0cc8a47d22b5" providerId="ADAL" clId="{18E156D2-3A49-4073-9185-A5762446A72E}" dt="2026-03-02T15:25:15.876" v="3493" actId="478"/>
          <ac:spMkLst>
            <pc:docMk/>
            <pc:sldMk cId="3038902378" sldId="293"/>
            <ac:spMk id="106" creationId="{3E77FB49-476D-B503-2B1C-1DA522AE2015}"/>
          </ac:spMkLst>
        </pc:spChg>
        <pc:grpChg chg="add mod">
          <ac:chgData name="Romain CROZET" userId="d551a947-b3ed-4512-abbd-0cc8a47d22b5" providerId="ADAL" clId="{18E156D2-3A49-4073-9185-A5762446A72E}" dt="2026-03-02T16:28:48.088" v="6138" actId="1038"/>
          <ac:grpSpMkLst>
            <pc:docMk/>
            <pc:sldMk cId="3038902378" sldId="293"/>
            <ac:grpSpMk id="3" creationId="{6D3CFEE1-8E4B-2460-10F9-B08B5D87D065}"/>
          </ac:grpSpMkLst>
        </pc:grpChg>
        <pc:grpChg chg="add mod">
          <ac:chgData name="Romain CROZET" userId="d551a947-b3ed-4512-abbd-0cc8a47d22b5" providerId="ADAL" clId="{18E156D2-3A49-4073-9185-A5762446A72E}" dt="2026-03-02T15:25:54.927" v="3500" actId="1076"/>
          <ac:grpSpMkLst>
            <pc:docMk/>
            <pc:sldMk cId="3038902378" sldId="293"/>
            <ac:grpSpMk id="6" creationId="{30595A3C-E024-54FF-C55B-0F210D376D1A}"/>
          </ac:grpSpMkLst>
        </pc:grpChg>
        <pc:grpChg chg="mod">
          <ac:chgData name="Romain CROZET" userId="d551a947-b3ed-4512-abbd-0cc8a47d22b5" providerId="ADAL" clId="{18E156D2-3A49-4073-9185-A5762446A72E}" dt="2026-03-02T15:25:39.655" v="3496"/>
          <ac:grpSpMkLst>
            <pc:docMk/>
            <pc:sldMk cId="3038902378" sldId="293"/>
            <ac:grpSpMk id="7" creationId="{39C8B80E-99E0-EB9D-9C50-FF311DF87156}"/>
          </ac:grpSpMkLst>
        </pc:grpChg>
        <pc:grpChg chg="del">
          <ac:chgData name="Romain CROZET" userId="d551a947-b3ed-4512-abbd-0cc8a47d22b5" providerId="ADAL" clId="{18E156D2-3A49-4073-9185-A5762446A72E}" dt="2026-03-02T15:25:15.876" v="3493" actId="478"/>
          <ac:grpSpMkLst>
            <pc:docMk/>
            <pc:sldMk cId="3038902378" sldId="293"/>
            <ac:grpSpMk id="79" creationId="{9D8ABFBA-593D-FDE2-2151-A664BF9C6030}"/>
          </ac:grpSpMkLst>
        </pc:grpChg>
        <pc:picChg chg="mod">
          <ac:chgData name="Romain CROZET" userId="d551a947-b3ed-4512-abbd-0cc8a47d22b5" providerId="ADAL" clId="{18E156D2-3A49-4073-9185-A5762446A72E}" dt="2026-03-02T15:25:39.655" v="3496"/>
          <ac:picMkLst>
            <pc:docMk/>
            <pc:sldMk cId="3038902378" sldId="293"/>
            <ac:picMk id="4" creationId="{88198A37-173E-E71D-8F3B-7F712F5DC2F2}"/>
          </ac:picMkLst>
        </pc:picChg>
        <pc:picChg chg="mod">
          <ac:chgData name="Romain CROZET" userId="d551a947-b3ed-4512-abbd-0cc8a47d22b5" providerId="ADAL" clId="{18E156D2-3A49-4073-9185-A5762446A72E}" dt="2026-03-02T15:25:39.655" v="3496"/>
          <ac:picMkLst>
            <pc:docMk/>
            <pc:sldMk cId="3038902378" sldId="293"/>
            <ac:picMk id="5" creationId="{AA821203-03EC-85EC-C4AB-5C4697E90C11}"/>
          </ac:picMkLst>
        </pc:picChg>
        <pc:picChg chg="mod">
          <ac:chgData name="Romain CROZET" userId="d551a947-b3ed-4512-abbd-0cc8a47d22b5" providerId="ADAL" clId="{18E156D2-3A49-4073-9185-A5762446A72E}" dt="2026-03-02T15:25:39.655" v="3496"/>
          <ac:picMkLst>
            <pc:docMk/>
            <pc:sldMk cId="3038902378" sldId="293"/>
            <ac:picMk id="8" creationId="{2CC165DC-E06D-9BB7-DA31-33113350EF20}"/>
          </ac:picMkLst>
        </pc:picChg>
        <pc:picChg chg="mod">
          <ac:chgData name="Romain CROZET" userId="d551a947-b3ed-4512-abbd-0cc8a47d22b5" providerId="ADAL" clId="{18E156D2-3A49-4073-9185-A5762446A72E}" dt="2026-03-02T15:25:39.655" v="3496"/>
          <ac:picMkLst>
            <pc:docMk/>
            <pc:sldMk cId="3038902378" sldId="293"/>
            <ac:picMk id="9" creationId="{FDDA9C39-DC66-B83F-FF69-6EB6DE943CC7}"/>
          </ac:picMkLst>
        </pc:picChg>
        <pc:picChg chg="mod">
          <ac:chgData name="Romain CROZET" userId="d551a947-b3ed-4512-abbd-0cc8a47d22b5" providerId="ADAL" clId="{18E156D2-3A49-4073-9185-A5762446A72E}" dt="2026-03-02T15:25:39.655" v="3496"/>
          <ac:picMkLst>
            <pc:docMk/>
            <pc:sldMk cId="3038902378" sldId="293"/>
            <ac:picMk id="10" creationId="{1C5D59D9-C2FF-9419-0970-640D2834C6F3}"/>
          </ac:picMkLst>
        </pc:picChg>
        <pc:cxnChg chg="mod">
          <ac:chgData name="Romain CROZET" userId="d551a947-b3ed-4512-abbd-0cc8a47d22b5" providerId="ADAL" clId="{18E156D2-3A49-4073-9185-A5762446A72E}" dt="2026-03-02T15:25:15.876" v="3493" actId="478"/>
          <ac:cxnSpMkLst>
            <pc:docMk/>
            <pc:sldMk cId="3038902378" sldId="293"/>
            <ac:cxnSpMk id="83" creationId="{C80A16F3-F4D0-F409-2C51-A340A1A76C3A}"/>
          </ac:cxnSpMkLst>
        </pc:cxnChg>
        <pc:cxnChg chg="mod">
          <ac:chgData name="Romain CROZET" userId="d551a947-b3ed-4512-abbd-0cc8a47d22b5" providerId="ADAL" clId="{18E156D2-3A49-4073-9185-A5762446A72E}" dt="2026-03-02T15:25:15.876" v="3493" actId="478"/>
          <ac:cxnSpMkLst>
            <pc:docMk/>
            <pc:sldMk cId="3038902378" sldId="293"/>
            <ac:cxnSpMk id="85" creationId="{E428AAD7-3F87-DC4C-FDC2-8043A2BE3137}"/>
          </ac:cxnSpMkLst>
        </pc:cxnChg>
        <pc:cxnChg chg="mod">
          <ac:chgData name="Romain CROZET" userId="d551a947-b3ed-4512-abbd-0cc8a47d22b5" providerId="ADAL" clId="{18E156D2-3A49-4073-9185-A5762446A72E}" dt="2026-03-02T15:25:15.876" v="3493" actId="478"/>
          <ac:cxnSpMkLst>
            <pc:docMk/>
            <pc:sldMk cId="3038902378" sldId="293"/>
            <ac:cxnSpMk id="87" creationId="{F2912191-5870-C110-98F4-324ECD52FC64}"/>
          </ac:cxnSpMkLst>
        </pc:cxnChg>
        <pc:cxnChg chg="mod">
          <ac:chgData name="Romain CROZET" userId="d551a947-b3ed-4512-abbd-0cc8a47d22b5" providerId="ADAL" clId="{18E156D2-3A49-4073-9185-A5762446A72E}" dt="2026-03-02T15:25:15.876" v="3493" actId="478"/>
          <ac:cxnSpMkLst>
            <pc:docMk/>
            <pc:sldMk cId="3038902378" sldId="293"/>
            <ac:cxnSpMk id="89" creationId="{B035336D-8E32-2D48-8379-2D31DEAA20F9}"/>
          </ac:cxnSpMkLst>
        </pc:cxnChg>
        <pc:cxnChg chg="mod">
          <ac:chgData name="Romain CROZET" userId="d551a947-b3ed-4512-abbd-0cc8a47d22b5" providerId="ADAL" clId="{18E156D2-3A49-4073-9185-A5762446A72E}" dt="2026-03-02T15:25:15.876" v="3493" actId="478"/>
          <ac:cxnSpMkLst>
            <pc:docMk/>
            <pc:sldMk cId="3038902378" sldId="293"/>
            <ac:cxnSpMk id="95" creationId="{C3A67711-A808-9D1F-3034-8E42D6E3E529}"/>
          </ac:cxnSpMkLst>
        </pc:cxnChg>
        <pc:cxnChg chg="mod">
          <ac:chgData name="Romain CROZET" userId="d551a947-b3ed-4512-abbd-0cc8a47d22b5" providerId="ADAL" clId="{18E156D2-3A49-4073-9185-A5762446A72E}" dt="2026-03-02T15:25:15.876" v="3493" actId="478"/>
          <ac:cxnSpMkLst>
            <pc:docMk/>
            <pc:sldMk cId="3038902378" sldId="293"/>
            <ac:cxnSpMk id="96" creationId="{16BA55FC-83D3-8FCF-E5B0-1F09DB8F5DBC}"/>
          </ac:cxnSpMkLst>
        </pc:cxnChg>
        <pc:cxnChg chg="mod">
          <ac:chgData name="Romain CROZET" userId="d551a947-b3ed-4512-abbd-0cc8a47d22b5" providerId="ADAL" clId="{18E156D2-3A49-4073-9185-A5762446A72E}" dt="2026-03-02T15:25:15.876" v="3493" actId="478"/>
          <ac:cxnSpMkLst>
            <pc:docMk/>
            <pc:sldMk cId="3038902378" sldId="293"/>
            <ac:cxnSpMk id="97" creationId="{0B71227E-F698-047A-A509-74D3E8381E9C}"/>
          </ac:cxnSpMkLst>
        </pc:cxnChg>
        <pc:cxnChg chg="mod">
          <ac:chgData name="Romain CROZET" userId="d551a947-b3ed-4512-abbd-0cc8a47d22b5" providerId="ADAL" clId="{18E156D2-3A49-4073-9185-A5762446A72E}" dt="2026-03-02T15:25:15.876" v="3493" actId="478"/>
          <ac:cxnSpMkLst>
            <pc:docMk/>
            <pc:sldMk cId="3038902378" sldId="293"/>
            <ac:cxnSpMk id="98" creationId="{5585A7D3-6270-498E-0D0E-4C25B6F0B15A}"/>
          </ac:cxnSpMkLst>
        </pc:cxnChg>
      </pc:sldChg>
      <pc:sldChg chg="addSp delSp modSp add mod modAnim">
        <pc:chgData name="Romain CROZET" userId="d551a947-b3ed-4512-abbd-0cc8a47d22b5" providerId="ADAL" clId="{18E156D2-3A49-4073-9185-A5762446A72E}" dt="2026-03-02T15:32:29.819" v="3686" actId="12789"/>
        <pc:sldMkLst>
          <pc:docMk/>
          <pc:sldMk cId="2042750261" sldId="294"/>
        </pc:sldMkLst>
        <pc:spChg chg="del">
          <ac:chgData name="Romain CROZET" userId="d551a947-b3ed-4512-abbd-0cc8a47d22b5" providerId="ADAL" clId="{18E156D2-3A49-4073-9185-A5762446A72E}" dt="2026-03-02T15:26:39.714" v="3519" actId="478"/>
          <ac:spMkLst>
            <pc:docMk/>
            <pc:sldMk cId="2042750261" sldId="294"/>
            <ac:spMk id="11" creationId="{73D59B84-476C-E373-034A-3546269D37B0}"/>
          </ac:spMkLst>
        </pc:spChg>
        <pc:spChg chg="del">
          <ac:chgData name="Romain CROZET" userId="d551a947-b3ed-4512-abbd-0cc8a47d22b5" providerId="ADAL" clId="{18E156D2-3A49-4073-9185-A5762446A72E}" dt="2026-03-02T15:26:39.714" v="3519" actId="478"/>
          <ac:spMkLst>
            <pc:docMk/>
            <pc:sldMk cId="2042750261" sldId="294"/>
            <ac:spMk id="12" creationId="{CC68D264-AB4E-F0C1-7FB9-484F3FBE3D6F}"/>
          </ac:spMkLst>
        </pc:spChg>
        <pc:spChg chg="mod">
          <ac:chgData name="Romain CROZET" userId="d551a947-b3ed-4512-abbd-0cc8a47d22b5" providerId="ADAL" clId="{18E156D2-3A49-4073-9185-A5762446A72E}" dt="2026-03-02T15:26:47.738" v="3529" actId="20577"/>
          <ac:spMkLst>
            <pc:docMk/>
            <pc:sldMk cId="2042750261" sldId="294"/>
            <ac:spMk id="15" creationId="{47B8840F-35C4-FAC6-C84B-6BAA3197B1B7}"/>
          </ac:spMkLst>
        </pc:spChg>
        <pc:spChg chg="mod">
          <ac:chgData name="Romain CROZET" userId="d551a947-b3ed-4512-abbd-0cc8a47d22b5" providerId="ADAL" clId="{18E156D2-3A49-4073-9185-A5762446A72E}" dt="2026-03-02T15:31:20.768" v="3643" actId="14100"/>
          <ac:spMkLst>
            <pc:docMk/>
            <pc:sldMk cId="2042750261" sldId="294"/>
            <ac:spMk id="16" creationId="{49E1E592-72EB-400C-5F45-4EBF41317AFD}"/>
          </ac:spMkLst>
        </pc:spChg>
        <pc:spChg chg="mod">
          <ac:chgData name="Romain CROZET" userId="d551a947-b3ed-4512-abbd-0cc8a47d22b5" providerId="ADAL" clId="{18E156D2-3A49-4073-9185-A5762446A72E}" dt="2026-03-02T15:31:15.721" v="3642" actId="1036"/>
          <ac:spMkLst>
            <pc:docMk/>
            <pc:sldMk cId="2042750261" sldId="294"/>
            <ac:spMk id="18" creationId="{16660F36-47F7-2E83-4456-174036686753}"/>
          </ac:spMkLst>
        </pc:spChg>
        <pc:spChg chg="mod">
          <ac:chgData name="Romain CROZET" userId="d551a947-b3ed-4512-abbd-0cc8a47d22b5" providerId="ADAL" clId="{18E156D2-3A49-4073-9185-A5762446A72E}" dt="2026-03-02T15:31:15.721" v="3642" actId="1036"/>
          <ac:spMkLst>
            <pc:docMk/>
            <pc:sldMk cId="2042750261" sldId="294"/>
            <ac:spMk id="22" creationId="{DB2A6665-64C7-A2FD-E1F4-61B26CC3780C}"/>
          </ac:spMkLst>
        </pc:spChg>
        <pc:spChg chg="mod">
          <ac:chgData name="Romain CROZET" userId="d551a947-b3ed-4512-abbd-0cc8a47d22b5" providerId="ADAL" clId="{18E156D2-3A49-4073-9185-A5762446A72E}" dt="2026-03-02T15:31:15.721" v="3642" actId="1036"/>
          <ac:spMkLst>
            <pc:docMk/>
            <pc:sldMk cId="2042750261" sldId="294"/>
            <ac:spMk id="23" creationId="{1C7B5AA3-7C14-3965-EAE2-C60A96CD6FDD}"/>
          </ac:spMkLst>
        </pc:spChg>
        <pc:spChg chg="mod">
          <ac:chgData name="Romain CROZET" userId="d551a947-b3ed-4512-abbd-0cc8a47d22b5" providerId="ADAL" clId="{18E156D2-3A49-4073-9185-A5762446A72E}" dt="2026-03-02T15:31:43.341" v="3677" actId="12789"/>
          <ac:spMkLst>
            <pc:docMk/>
            <pc:sldMk cId="2042750261" sldId="294"/>
            <ac:spMk id="27" creationId="{BC23ADEB-4B42-3171-8AB9-D884314075BD}"/>
          </ac:spMkLst>
        </pc:spChg>
        <pc:spChg chg="mod">
          <ac:chgData name="Romain CROZET" userId="d551a947-b3ed-4512-abbd-0cc8a47d22b5" providerId="ADAL" clId="{18E156D2-3A49-4073-9185-A5762446A72E}" dt="2026-03-02T15:27:06.503" v="3530"/>
          <ac:spMkLst>
            <pc:docMk/>
            <pc:sldMk cId="2042750261" sldId="294"/>
            <ac:spMk id="30" creationId="{4FC9133F-4661-DD94-BE49-C1773BE6A556}"/>
          </ac:spMkLst>
        </pc:spChg>
        <pc:spChg chg="mod">
          <ac:chgData name="Romain CROZET" userId="d551a947-b3ed-4512-abbd-0cc8a47d22b5" providerId="ADAL" clId="{18E156D2-3A49-4073-9185-A5762446A72E}" dt="2026-03-02T15:27:06.503" v="3530"/>
          <ac:spMkLst>
            <pc:docMk/>
            <pc:sldMk cId="2042750261" sldId="294"/>
            <ac:spMk id="38" creationId="{F5E3351C-F7D2-2B59-5948-FAC7241284F6}"/>
          </ac:spMkLst>
        </pc:spChg>
        <pc:spChg chg="mod">
          <ac:chgData name="Romain CROZET" userId="d551a947-b3ed-4512-abbd-0cc8a47d22b5" providerId="ADAL" clId="{18E156D2-3A49-4073-9185-A5762446A72E}" dt="2026-03-02T15:28:46.651" v="3602" actId="255"/>
          <ac:spMkLst>
            <pc:docMk/>
            <pc:sldMk cId="2042750261" sldId="294"/>
            <ac:spMk id="48" creationId="{24ABDB3A-9E35-34A8-FA9E-9D497C10D893}"/>
          </ac:spMkLst>
        </pc:spChg>
        <pc:spChg chg="mod">
          <ac:chgData name="Romain CROZET" userId="d551a947-b3ed-4512-abbd-0cc8a47d22b5" providerId="ADAL" clId="{18E156D2-3A49-4073-9185-A5762446A72E}" dt="2026-03-02T15:28:39.197" v="3600" actId="255"/>
          <ac:spMkLst>
            <pc:docMk/>
            <pc:sldMk cId="2042750261" sldId="294"/>
            <ac:spMk id="49" creationId="{BC721D8B-CA3A-FBB2-F263-CDF36ECB5D85}"/>
          </ac:spMkLst>
        </pc:spChg>
        <pc:spChg chg="mod">
          <ac:chgData name="Romain CROZET" userId="d551a947-b3ed-4512-abbd-0cc8a47d22b5" providerId="ADAL" clId="{18E156D2-3A49-4073-9185-A5762446A72E}" dt="2026-03-02T15:27:45.046" v="3539" actId="255"/>
          <ac:spMkLst>
            <pc:docMk/>
            <pc:sldMk cId="2042750261" sldId="294"/>
            <ac:spMk id="50" creationId="{0BCA6139-3578-4B58-5EA8-4D9565E236AD}"/>
          </ac:spMkLst>
        </pc:spChg>
        <pc:spChg chg="mod">
          <ac:chgData name="Romain CROZET" userId="d551a947-b3ed-4512-abbd-0cc8a47d22b5" providerId="ADAL" clId="{18E156D2-3A49-4073-9185-A5762446A72E}" dt="2026-03-02T15:28:31.284" v="3599" actId="255"/>
          <ac:spMkLst>
            <pc:docMk/>
            <pc:sldMk cId="2042750261" sldId="294"/>
            <ac:spMk id="51" creationId="{AA556916-6D64-8127-007A-852662BA634B}"/>
          </ac:spMkLst>
        </pc:spChg>
        <pc:spChg chg="mod">
          <ac:chgData name="Romain CROZET" userId="d551a947-b3ed-4512-abbd-0cc8a47d22b5" providerId="ADAL" clId="{18E156D2-3A49-4073-9185-A5762446A72E}" dt="2026-03-02T15:32:29.819" v="3686" actId="12789"/>
          <ac:spMkLst>
            <pc:docMk/>
            <pc:sldMk cId="2042750261" sldId="294"/>
            <ac:spMk id="52" creationId="{FBA4341B-D5E6-143B-E2DB-518079D17031}"/>
          </ac:spMkLst>
        </pc:spChg>
        <pc:spChg chg="mod">
          <ac:chgData name="Romain CROZET" userId="d551a947-b3ed-4512-abbd-0cc8a47d22b5" providerId="ADAL" clId="{18E156D2-3A49-4073-9185-A5762446A72E}" dt="2026-03-02T15:32:29.819" v="3686" actId="12789"/>
          <ac:spMkLst>
            <pc:docMk/>
            <pc:sldMk cId="2042750261" sldId="294"/>
            <ac:spMk id="53" creationId="{CB6D91F3-D5EB-664E-7704-F1B1AEB16F31}"/>
          </ac:spMkLst>
        </pc:spChg>
        <pc:spChg chg="add mod">
          <ac:chgData name="Romain CROZET" userId="d551a947-b3ed-4512-abbd-0cc8a47d22b5" providerId="ADAL" clId="{18E156D2-3A49-4073-9185-A5762446A72E}" dt="2026-03-02T15:29:23.375" v="3605" actId="164"/>
          <ac:spMkLst>
            <pc:docMk/>
            <pc:sldMk cId="2042750261" sldId="294"/>
            <ac:spMk id="55" creationId="{0D63B225-46FA-27EC-C7B2-E78105F3A39B}"/>
          </ac:spMkLst>
        </pc:spChg>
        <pc:grpChg chg="del">
          <ac:chgData name="Romain CROZET" userId="d551a947-b3ed-4512-abbd-0cc8a47d22b5" providerId="ADAL" clId="{18E156D2-3A49-4073-9185-A5762446A72E}" dt="2026-03-02T15:26:39.714" v="3519" actId="478"/>
          <ac:grpSpMkLst>
            <pc:docMk/>
            <pc:sldMk cId="2042750261" sldId="294"/>
            <ac:grpSpMk id="3" creationId="{85940820-2D46-C899-1A98-7F7E92DCE14E}"/>
          </ac:grpSpMkLst>
        </pc:grpChg>
        <pc:grpChg chg="del">
          <ac:chgData name="Romain CROZET" userId="d551a947-b3ed-4512-abbd-0cc8a47d22b5" providerId="ADAL" clId="{18E156D2-3A49-4073-9185-A5762446A72E}" dt="2026-03-02T15:26:39.714" v="3519" actId="478"/>
          <ac:grpSpMkLst>
            <pc:docMk/>
            <pc:sldMk cId="2042750261" sldId="294"/>
            <ac:grpSpMk id="6" creationId="{40FA4D85-C463-FA57-EC66-DE811C753BC1}"/>
          </ac:grpSpMkLst>
        </pc:grpChg>
        <pc:grpChg chg="mod">
          <ac:chgData name="Romain CROZET" userId="d551a947-b3ed-4512-abbd-0cc8a47d22b5" providerId="ADAL" clId="{18E156D2-3A49-4073-9185-A5762446A72E}" dt="2026-03-02T15:31:30.019" v="3673" actId="1035"/>
          <ac:grpSpMkLst>
            <pc:docMk/>
            <pc:sldMk cId="2042750261" sldId="294"/>
            <ac:grpSpMk id="14" creationId="{A0EC005E-0438-FBDA-6C93-F88A1B92A909}"/>
          </ac:grpSpMkLst>
        </pc:grpChg>
        <pc:grpChg chg="mod">
          <ac:chgData name="Romain CROZET" userId="d551a947-b3ed-4512-abbd-0cc8a47d22b5" providerId="ADAL" clId="{18E156D2-3A49-4073-9185-A5762446A72E}" dt="2026-03-02T15:31:35.954" v="3674" actId="1076"/>
          <ac:grpSpMkLst>
            <pc:docMk/>
            <pc:sldMk cId="2042750261" sldId="294"/>
            <ac:grpSpMk id="25" creationId="{A6493C6E-EB51-5A1D-25D1-9860B2D1876F}"/>
          </ac:grpSpMkLst>
        </pc:grpChg>
        <pc:grpChg chg="mod">
          <ac:chgData name="Romain CROZET" userId="d551a947-b3ed-4512-abbd-0cc8a47d22b5" providerId="ADAL" clId="{18E156D2-3A49-4073-9185-A5762446A72E}" dt="2026-03-02T15:29:23.375" v="3605" actId="164"/>
          <ac:grpSpMkLst>
            <pc:docMk/>
            <pc:sldMk cId="2042750261" sldId="294"/>
            <ac:grpSpMk id="28" creationId="{2FEAED3E-448E-46BB-D106-0358249CAFAB}"/>
          </ac:grpSpMkLst>
        </pc:grpChg>
        <pc:grpChg chg="add mod">
          <ac:chgData name="Romain CROZET" userId="d551a947-b3ed-4512-abbd-0cc8a47d22b5" providerId="ADAL" clId="{18E156D2-3A49-4073-9185-A5762446A72E}" dt="2026-03-02T15:29:23.375" v="3605" actId="164"/>
          <ac:grpSpMkLst>
            <pc:docMk/>
            <pc:sldMk cId="2042750261" sldId="294"/>
            <ac:grpSpMk id="56" creationId="{3B7ACE1F-0A31-6994-4CA6-E1B54720A3C3}"/>
          </ac:grpSpMkLst>
        </pc:grpChg>
        <pc:picChg chg="mod">
          <ac:chgData name="Romain CROZET" userId="d551a947-b3ed-4512-abbd-0cc8a47d22b5" providerId="ADAL" clId="{18E156D2-3A49-4073-9185-A5762446A72E}" dt="2026-03-02T15:31:43.341" v="3677" actId="12789"/>
          <ac:picMkLst>
            <pc:docMk/>
            <pc:sldMk cId="2042750261" sldId="294"/>
            <ac:picMk id="26" creationId="{3591A33E-55AD-1D17-70FC-D4B8619BE46E}"/>
          </ac:picMkLst>
        </pc:picChg>
        <pc:cxnChg chg="mod">
          <ac:chgData name="Romain CROZET" userId="d551a947-b3ed-4512-abbd-0cc8a47d22b5" providerId="ADAL" clId="{18E156D2-3A49-4073-9185-A5762446A72E}" dt="2026-03-02T15:27:12.015" v="3532" actId="1076"/>
          <ac:cxnSpMkLst>
            <pc:docMk/>
            <pc:sldMk cId="2042750261" sldId="294"/>
            <ac:cxnSpMk id="13" creationId="{35B2CB6E-7C3A-5C85-BC1B-56B100DC1D77}"/>
          </ac:cxnSpMkLst>
        </pc:cxnChg>
        <pc:cxnChg chg="mod">
          <ac:chgData name="Romain CROZET" userId="d551a947-b3ed-4512-abbd-0cc8a47d22b5" providerId="ADAL" clId="{18E156D2-3A49-4073-9185-A5762446A72E}" dt="2026-03-02T15:31:15.721" v="3642" actId="1036"/>
          <ac:cxnSpMkLst>
            <pc:docMk/>
            <pc:sldMk cId="2042750261" sldId="294"/>
            <ac:cxnSpMk id="21" creationId="{98F9C170-6D4B-5874-63ED-76C473E35ECE}"/>
          </ac:cxnSpMkLst>
        </pc:cxnChg>
        <pc:cxnChg chg="mod">
          <ac:chgData name="Romain CROZET" userId="d551a947-b3ed-4512-abbd-0cc8a47d22b5" providerId="ADAL" clId="{18E156D2-3A49-4073-9185-A5762446A72E}" dt="2026-03-02T15:31:15.721" v="3642" actId="1036"/>
          <ac:cxnSpMkLst>
            <pc:docMk/>
            <pc:sldMk cId="2042750261" sldId="294"/>
            <ac:cxnSpMk id="24" creationId="{928FD9C5-47FF-D242-BF8F-5DF30AA79C0C}"/>
          </ac:cxnSpMkLst>
        </pc:cxnChg>
      </pc:sldChg>
      <pc:sldChg chg="addSp delSp modSp add mod">
        <pc:chgData name="Romain CROZET" userId="d551a947-b3ed-4512-abbd-0cc8a47d22b5" providerId="ADAL" clId="{18E156D2-3A49-4073-9185-A5762446A72E}" dt="2026-03-02T15:39:52.763" v="3867"/>
        <pc:sldMkLst>
          <pc:docMk/>
          <pc:sldMk cId="1711862852" sldId="295"/>
        </pc:sldMkLst>
        <pc:spChg chg="del mod">
          <ac:chgData name="Romain CROZET" userId="d551a947-b3ed-4512-abbd-0cc8a47d22b5" providerId="ADAL" clId="{18E156D2-3A49-4073-9185-A5762446A72E}" dt="2026-03-02T15:38:27.593" v="3831" actId="21"/>
          <ac:spMkLst>
            <pc:docMk/>
            <pc:sldMk cId="1711862852" sldId="295"/>
            <ac:spMk id="2" creationId="{EEA45675-2400-CDB6-8E1C-9EA769DCA2EA}"/>
          </ac:spMkLst>
        </pc:spChg>
        <pc:spChg chg="del">
          <ac:chgData name="Romain CROZET" userId="d551a947-b3ed-4512-abbd-0cc8a47d22b5" providerId="ADAL" clId="{18E156D2-3A49-4073-9185-A5762446A72E}" dt="2026-03-02T15:32:54.216" v="3688" actId="478"/>
          <ac:spMkLst>
            <pc:docMk/>
            <pc:sldMk cId="1711862852" sldId="295"/>
            <ac:spMk id="11" creationId="{B1C1272D-CF10-BAFD-3545-71465C883A0F}"/>
          </ac:spMkLst>
        </pc:spChg>
        <pc:spChg chg="del">
          <ac:chgData name="Romain CROZET" userId="d551a947-b3ed-4512-abbd-0cc8a47d22b5" providerId="ADAL" clId="{18E156D2-3A49-4073-9185-A5762446A72E}" dt="2026-03-02T15:32:54.216" v="3688" actId="478"/>
          <ac:spMkLst>
            <pc:docMk/>
            <pc:sldMk cId="1711862852" sldId="295"/>
            <ac:spMk id="12" creationId="{97B31323-77B1-13D3-3CB3-E6AAD30D9C4D}"/>
          </ac:spMkLst>
        </pc:spChg>
        <pc:spChg chg="mod">
          <ac:chgData name="Romain CROZET" userId="d551a947-b3ed-4512-abbd-0cc8a47d22b5" providerId="ADAL" clId="{18E156D2-3A49-4073-9185-A5762446A72E}" dt="2026-03-02T15:33:13.139" v="3780" actId="20577"/>
          <ac:spMkLst>
            <pc:docMk/>
            <pc:sldMk cId="1711862852" sldId="295"/>
            <ac:spMk id="15" creationId="{D8D2AE72-8033-464A-82D0-3F18BBF38072}"/>
          </ac:spMkLst>
        </pc:spChg>
        <pc:spChg chg="mod">
          <ac:chgData name="Romain CROZET" userId="d551a947-b3ed-4512-abbd-0cc8a47d22b5" providerId="ADAL" clId="{18E156D2-3A49-4073-9185-A5762446A72E}" dt="2026-03-02T15:34:44.777" v="3781"/>
          <ac:spMkLst>
            <pc:docMk/>
            <pc:sldMk cId="1711862852" sldId="295"/>
            <ac:spMk id="16" creationId="{C487D786-8609-72EB-55B9-17C1AE8772F3}"/>
          </ac:spMkLst>
        </pc:spChg>
        <pc:spChg chg="mod">
          <ac:chgData name="Romain CROZET" userId="d551a947-b3ed-4512-abbd-0cc8a47d22b5" providerId="ADAL" clId="{18E156D2-3A49-4073-9185-A5762446A72E}" dt="2026-03-02T15:34:44.777" v="3781"/>
          <ac:spMkLst>
            <pc:docMk/>
            <pc:sldMk cId="1711862852" sldId="295"/>
            <ac:spMk id="19" creationId="{BA2F2678-BC6B-C0A8-460C-C0CCE05E3A53}"/>
          </ac:spMkLst>
        </pc:spChg>
        <pc:spChg chg="mod">
          <ac:chgData name="Romain CROZET" userId="d551a947-b3ed-4512-abbd-0cc8a47d22b5" providerId="ADAL" clId="{18E156D2-3A49-4073-9185-A5762446A72E}" dt="2026-03-02T15:34:44.777" v="3781"/>
          <ac:spMkLst>
            <pc:docMk/>
            <pc:sldMk cId="1711862852" sldId="295"/>
            <ac:spMk id="20" creationId="{05A4D9AA-894F-7DE3-CFF0-7945648F8679}"/>
          </ac:spMkLst>
        </pc:spChg>
        <pc:spChg chg="mod">
          <ac:chgData name="Romain CROZET" userId="d551a947-b3ed-4512-abbd-0cc8a47d22b5" providerId="ADAL" clId="{18E156D2-3A49-4073-9185-A5762446A72E}" dt="2026-03-02T15:34:44.777" v="3781"/>
          <ac:spMkLst>
            <pc:docMk/>
            <pc:sldMk cId="1711862852" sldId="295"/>
            <ac:spMk id="23" creationId="{A77954D3-7059-69E0-753C-F0D7F5A9172E}"/>
          </ac:spMkLst>
        </pc:spChg>
        <pc:spChg chg="mod">
          <ac:chgData name="Romain CROZET" userId="d551a947-b3ed-4512-abbd-0cc8a47d22b5" providerId="ADAL" clId="{18E156D2-3A49-4073-9185-A5762446A72E}" dt="2026-03-02T15:34:44.777" v="3781"/>
          <ac:spMkLst>
            <pc:docMk/>
            <pc:sldMk cId="1711862852" sldId="295"/>
            <ac:spMk id="26" creationId="{639FD26A-D413-1A4A-4497-40136901D561}"/>
          </ac:spMkLst>
        </pc:spChg>
        <pc:spChg chg="mod">
          <ac:chgData name="Romain CROZET" userId="d551a947-b3ed-4512-abbd-0cc8a47d22b5" providerId="ADAL" clId="{18E156D2-3A49-4073-9185-A5762446A72E}" dt="2026-03-02T15:34:44.777" v="3781"/>
          <ac:spMkLst>
            <pc:docMk/>
            <pc:sldMk cId="1711862852" sldId="295"/>
            <ac:spMk id="27" creationId="{90037858-9AA9-4695-2285-03058111DC1E}"/>
          </ac:spMkLst>
        </pc:spChg>
        <pc:spChg chg="add mod">
          <ac:chgData name="Romain CROZET" userId="d551a947-b3ed-4512-abbd-0cc8a47d22b5" providerId="ADAL" clId="{18E156D2-3A49-4073-9185-A5762446A72E}" dt="2026-03-02T15:34:44.777" v="3781"/>
          <ac:spMkLst>
            <pc:docMk/>
            <pc:sldMk cId="1711862852" sldId="295"/>
            <ac:spMk id="28" creationId="{BCCCDED0-6D08-3B5F-27DC-B54E1E79A583}"/>
          </ac:spMkLst>
        </pc:spChg>
        <pc:spChg chg="add mod">
          <ac:chgData name="Romain CROZET" userId="d551a947-b3ed-4512-abbd-0cc8a47d22b5" providerId="ADAL" clId="{18E156D2-3A49-4073-9185-A5762446A72E}" dt="2026-03-02T15:34:44.777" v="3781"/>
          <ac:spMkLst>
            <pc:docMk/>
            <pc:sldMk cId="1711862852" sldId="295"/>
            <ac:spMk id="29" creationId="{B4543ADF-E4F6-CBA0-6992-700B4FB90953}"/>
          </ac:spMkLst>
        </pc:spChg>
        <pc:spChg chg="mod">
          <ac:chgData name="Romain CROZET" userId="d551a947-b3ed-4512-abbd-0cc8a47d22b5" providerId="ADAL" clId="{18E156D2-3A49-4073-9185-A5762446A72E}" dt="2026-03-02T15:34:54.602" v="3785" actId="404"/>
          <ac:spMkLst>
            <pc:docMk/>
            <pc:sldMk cId="1711862852" sldId="295"/>
            <ac:spMk id="32" creationId="{D09310D7-40A3-6114-3E0D-AE4EF3E2435F}"/>
          </ac:spMkLst>
        </pc:spChg>
        <pc:spChg chg="mod">
          <ac:chgData name="Romain CROZET" userId="d551a947-b3ed-4512-abbd-0cc8a47d22b5" providerId="ADAL" clId="{18E156D2-3A49-4073-9185-A5762446A72E}" dt="2026-03-02T15:36:25.379" v="3815" actId="14100"/>
          <ac:spMkLst>
            <pc:docMk/>
            <pc:sldMk cId="1711862852" sldId="295"/>
            <ac:spMk id="35" creationId="{15C6F177-FEDD-1990-9BE5-D5E2757FAB91}"/>
          </ac:spMkLst>
        </pc:spChg>
        <pc:spChg chg="mod">
          <ac:chgData name="Romain CROZET" userId="d551a947-b3ed-4512-abbd-0cc8a47d22b5" providerId="ADAL" clId="{18E156D2-3A49-4073-9185-A5762446A72E}" dt="2026-03-02T15:34:54.602" v="3785" actId="404"/>
          <ac:spMkLst>
            <pc:docMk/>
            <pc:sldMk cId="1711862852" sldId="295"/>
            <ac:spMk id="36" creationId="{D86FEFDF-918D-66BD-DF1F-5B76A81CD320}"/>
          </ac:spMkLst>
        </pc:spChg>
        <pc:spChg chg="mod">
          <ac:chgData name="Romain CROZET" userId="d551a947-b3ed-4512-abbd-0cc8a47d22b5" providerId="ADAL" clId="{18E156D2-3A49-4073-9185-A5762446A72E}" dt="2026-03-02T15:34:54.602" v="3785" actId="404"/>
          <ac:spMkLst>
            <pc:docMk/>
            <pc:sldMk cId="1711862852" sldId="295"/>
            <ac:spMk id="39" creationId="{C1053ACB-11F6-26F4-6E94-5C6D8FF29174}"/>
          </ac:spMkLst>
        </pc:spChg>
        <pc:spChg chg="mod">
          <ac:chgData name="Romain CROZET" userId="d551a947-b3ed-4512-abbd-0cc8a47d22b5" providerId="ADAL" clId="{18E156D2-3A49-4073-9185-A5762446A72E}" dt="2026-03-02T15:34:54.602" v="3785" actId="404"/>
          <ac:spMkLst>
            <pc:docMk/>
            <pc:sldMk cId="1711862852" sldId="295"/>
            <ac:spMk id="42" creationId="{B2723238-4352-F6B7-9E9A-39CDF24C299B}"/>
          </ac:spMkLst>
        </pc:spChg>
        <pc:spChg chg="mod">
          <ac:chgData name="Romain CROZET" userId="d551a947-b3ed-4512-abbd-0cc8a47d22b5" providerId="ADAL" clId="{18E156D2-3A49-4073-9185-A5762446A72E}" dt="2026-03-02T15:34:54.602" v="3785" actId="404"/>
          <ac:spMkLst>
            <pc:docMk/>
            <pc:sldMk cId="1711862852" sldId="295"/>
            <ac:spMk id="43" creationId="{120D4CAC-FB8C-0C2E-CEEB-D74B825B78BD}"/>
          </ac:spMkLst>
        </pc:spChg>
        <pc:spChg chg="add mod">
          <ac:chgData name="Romain CROZET" userId="d551a947-b3ed-4512-abbd-0cc8a47d22b5" providerId="ADAL" clId="{18E156D2-3A49-4073-9185-A5762446A72E}" dt="2026-03-02T15:38:16.840" v="3823" actId="1038"/>
          <ac:spMkLst>
            <pc:docMk/>
            <pc:sldMk cId="1711862852" sldId="295"/>
            <ac:spMk id="44" creationId="{FE01D7B0-5BB8-F88F-7A3B-4D16EF5A8EBD}"/>
          </ac:spMkLst>
        </pc:spChg>
        <pc:spChg chg="add mod">
          <ac:chgData name="Romain CROZET" userId="d551a947-b3ed-4512-abbd-0cc8a47d22b5" providerId="ADAL" clId="{18E156D2-3A49-4073-9185-A5762446A72E}" dt="2026-03-02T15:38:58.277" v="3865" actId="1036"/>
          <ac:spMkLst>
            <pc:docMk/>
            <pc:sldMk cId="1711862852" sldId="295"/>
            <ac:spMk id="45" creationId="{01D3E7A3-1B2D-C388-F47A-446252ED733B}"/>
          </ac:spMkLst>
        </pc:spChg>
        <pc:spChg chg="add mod">
          <ac:chgData name="Romain CROZET" userId="d551a947-b3ed-4512-abbd-0cc8a47d22b5" providerId="ADAL" clId="{18E156D2-3A49-4073-9185-A5762446A72E}" dt="2026-03-02T15:38:35.951" v="3847" actId="1038"/>
          <ac:spMkLst>
            <pc:docMk/>
            <pc:sldMk cId="1711862852" sldId="295"/>
            <ac:spMk id="46" creationId="{A014F2E6-CD80-554F-677C-32082E1F883A}"/>
          </ac:spMkLst>
        </pc:spChg>
        <pc:spChg chg="add mod">
          <ac:chgData name="Romain CROZET" userId="d551a947-b3ed-4512-abbd-0cc8a47d22b5" providerId="ADAL" clId="{18E156D2-3A49-4073-9185-A5762446A72E}" dt="2026-03-02T15:39:52.763" v="3867"/>
          <ac:spMkLst>
            <pc:docMk/>
            <pc:sldMk cId="1711862852" sldId="295"/>
            <ac:spMk id="47" creationId="{E8BD1687-EF92-AFA7-288A-C44E24DCC13A}"/>
          </ac:spMkLst>
        </pc:spChg>
        <pc:grpChg chg="del">
          <ac:chgData name="Romain CROZET" userId="d551a947-b3ed-4512-abbd-0cc8a47d22b5" providerId="ADAL" clId="{18E156D2-3A49-4073-9185-A5762446A72E}" dt="2026-03-02T15:32:54.216" v="3688" actId="478"/>
          <ac:grpSpMkLst>
            <pc:docMk/>
            <pc:sldMk cId="1711862852" sldId="295"/>
            <ac:grpSpMk id="3" creationId="{5298028C-0B71-A76A-718B-4C6603D3D493}"/>
          </ac:grpSpMkLst>
        </pc:grpChg>
        <pc:grpChg chg="del">
          <ac:chgData name="Romain CROZET" userId="d551a947-b3ed-4512-abbd-0cc8a47d22b5" providerId="ADAL" clId="{18E156D2-3A49-4073-9185-A5762446A72E}" dt="2026-03-02T15:32:54.216" v="3688" actId="478"/>
          <ac:grpSpMkLst>
            <pc:docMk/>
            <pc:sldMk cId="1711862852" sldId="295"/>
            <ac:grpSpMk id="6" creationId="{1AEAD738-17EB-74DD-7838-E7C67B3B32DF}"/>
          </ac:grpSpMkLst>
        </pc:grpChg>
        <pc:grpChg chg="mod">
          <ac:chgData name="Romain CROZET" userId="d551a947-b3ed-4512-abbd-0cc8a47d22b5" providerId="ADAL" clId="{18E156D2-3A49-4073-9185-A5762446A72E}" dt="2026-03-02T15:34:44.777" v="3781"/>
          <ac:grpSpMkLst>
            <pc:docMk/>
            <pc:sldMk cId="1711862852" sldId="295"/>
            <ac:grpSpMk id="14" creationId="{3E33AC42-1732-2675-A17F-E7E5504B87D7}"/>
          </ac:grpSpMkLst>
        </pc:grpChg>
        <pc:grpChg chg="mod">
          <ac:chgData name="Romain CROZET" userId="d551a947-b3ed-4512-abbd-0cc8a47d22b5" providerId="ADAL" clId="{18E156D2-3A49-4073-9185-A5762446A72E}" dt="2026-03-02T15:34:44.777" v="3781"/>
          <ac:grpSpMkLst>
            <pc:docMk/>
            <pc:sldMk cId="1711862852" sldId="295"/>
            <ac:grpSpMk id="24" creationId="{B084B75F-E909-4474-B557-AB03CE34CF38}"/>
          </ac:grpSpMkLst>
        </pc:grpChg>
        <pc:grpChg chg="add mod">
          <ac:chgData name="Romain CROZET" userId="d551a947-b3ed-4512-abbd-0cc8a47d22b5" providerId="ADAL" clId="{18E156D2-3A49-4073-9185-A5762446A72E}" dt="2026-03-02T15:38:16.840" v="3823" actId="1038"/>
          <ac:grpSpMkLst>
            <pc:docMk/>
            <pc:sldMk cId="1711862852" sldId="295"/>
            <ac:grpSpMk id="30" creationId="{5B937A4E-26F2-03A1-D177-7C7BDCFB3114}"/>
          </ac:grpSpMkLst>
        </pc:grpChg>
        <pc:grpChg chg="mod">
          <ac:chgData name="Romain CROZET" userId="d551a947-b3ed-4512-abbd-0cc8a47d22b5" providerId="ADAL" clId="{18E156D2-3A49-4073-9185-A5762446A72E}" dt="2026-03-02T15:34:48.617" v="3782"/>
          <ac:grpSpMkLst>
            <pc:docMk/>
            <pc:sldMk cId="1711862852" sldId="295"/>
            <ac:grpSpMk id="33" creationId="{A6CBE3D4-5323-4CB8-EE36-D34B583BC96A}"/>
          </ac:grpSpMkLst>
        </pc:grpChg>
        <pc:grpChg chg="mod">
          <ac:chgData name="Romain CROZET" userId="d551a947-b3ed-4512-abbd-0cc8a47d22b5" providerId="ADAL" clId="{18E156D2-3A49-4073-9185-A5762446A72E}" dt="2026-03-02T15:38:16.840" v="3823" actId="1038"/>
          <ac:grpSpMkLst>
            <pc:docMk/>
            <pc:sldMk cId="1711862852" sldId="295"/>
            <ac:grpSpMk id="37" creationId="{BB67B990-6D76-6AE5-A650-279D479DA366}"/>
          </ac:grpSpMkLst>
        </pc:grpChg>
      </pc:sldChg>
      <pc:sldChg chg="addSp delSp modSp add del mod">
        <pc:chgData name="Romain CROZET" userId="d551a947-b3ed-4512-abbd-0cc8a47d22b5" providerId="ADAL" clId="{18E156D2-3A49-4073-9185-A5762446A72E}" dt="2026-03-02T16:29:27.159" v="6139" actId="47"/>
        <pc:sldMkLst>
          <pc:docMk/>
          <pc:sldMk cId="4119592981" sldId="296"/>
        </pc:sldMkLst>
        <pc:spChg chg="add mod">
          <ac:chgData name="Romain CROZET" userId="d551a947-b3ed-4512-abbd-0cc8a47d22b5" providerId="ADAL" clId="{18E156D2-3A49-4073-9185-A5762446A72E}" dt="2026-03-02T15:40:06.499" v="3870"/>
          <ac:spMkLst>
            <pc:docMk/>
            <pc:sldMk cId="4119592981" sldId="296"/>
            <ac:spMk id="2" creationId="{FDC66812-D3C0-89E8-1E1A-4EEFE58CD552}"/>
          </ac:spMkLst>
        </pc:spChg>
        <pc:spChg chg="add mod">
          <ac:chgData name="Romain CROZET" userId="d551a947-b3ed-4512-abbd-0cc8a47d22b5" providerId="ADAL" clId="{18E156D2-3A49-4073-9185-A5762446A72E}" dt="2026-03-02T15:40:49.358" v="3871"/>
          <ac:spMkLst>
            <pc:docMk/>
            <pc:sldMk cId="4119592981" sldId="296"/>
            <ac:spMk id="9" creationId="{99275EE4-76AA-0989-00C8-3277EEA5EFD8}"/>
          </ac:spMkLst>
        </pc:spChg>
        <pc:spChg chg="mod">
          <ac:chgData name="Romain CROZET" userId="d551a947-b3ed-4512-abbd-0cc8a47d22b5" providerId="ADAL" clId="{18E156D2-3A49-4073-9185-A5762446A72E}" dt="2026-03-02T15:44:45.913" v="4049" actId="313"/>
          <ac:spMkLst>
            <pc:docMk/>
            <pc:sldMk cId="4119592981" sldId="296"/>
            <ac:spMk id="15" creationId="{8B3AA9AB-3E39-F0C8-4254-CD501332D786}"/>
          </ac:spMkLst>
        </pc:spChg>
        <pc:spChg chg="del">
          <ac:chgData name="Romain CROZET" userId="d551a947-b3ed-4512-abbd-0cc8a47d22b5" providerId="ADAL" clId="{18E156D2-3A49-4073-9185-A5762446A72E}" dt="2026-03-02T15:40:00.508" v="3869" actId="478"/>
          <ac:spMkLst>
            <pc:docMk/>
            <pc:sldMk cId="4119592981" sldId="296"/>
            <ac:spMk id="44" creationId="{2CC38D50-E568-D2F8-5829-FBB7370BA4AF}"/>
          </ac:spMkLst>
        </pc:spChg>
        <pc:spChg chg="del">
          <ac:chgData name="Romain CROZET" userId="d551a947-b3ed-4512-abbd-0cc8a47d22b5" providerId="ADAL" clId="{18E156D2-3A49-4073-9185-A5762446A72E}" dt="2026-03-02T15:40:00.508" v="3869" actId="478"/>
          <ac:spMkLst>
            <pc:docMk/>
            <pc:sldMk cId="4119592981" sldId="296"/>
            <ac:spMk id="45" creationId="{CE019DF6-A47C-CF8E-9A27-B3662BCC26AF}"/>
          </ac:spMkLst>
        </pc:spChg>
        <pc:spChg chg="del">
          <ac:chgData name="Romain CROZET" userId="d551a947-b3ed-4512-abbd-0cc8a47d22b5" providerId="ADAL" clId="{18E156D2-3A49-4073-9185-A5762446A72E}" dt="2026-03-02T15:40:00.508" v="3869" actId="478"/>
          <ac:spMkLst>
            <pc:docMk/>
            <pc:sldMk cId="4119592981" sldId="296"/>
            <ac:spMk id="46" creationId="{D7BA851F-C439-8A7B-6F09-169144CE0220}"/>
          </ac:spMkLst>
        </pc:spChg>
        <pc:spChg chg="add mod">
          <ac:chgData name="Romain CROZET" userId="d551a947-b3ed-4512-abbd-0cc8a47d22b5" providerId="ADAL" clId="{18E156D2-3A49-4073-9185-A5762446A72E}" dt="2026-03-02T15:40:49.358" v="3871"/>
          <ac:spMkLst>
            <pc:docMk/>
            <pc:sldMk cId="4119592981" sldId="296"/>
            <ac:spMk id="49" creationId="{229BF2EF-4E1B-D046-D694-C075B4185A01}"/>
          </ac:spMkLst>
        </pc:spChg>
        <pc:spChg chg="add mod">
          <ac:chgData name="Romain CROZET" userId="d551a947-b3ed-4512-abbd-0cc8a47d22b5" providerId="ADAL" clId="{18E156D2-3A49-4073-9185-A5762446A72E}" dt="2026-03-02T15:40:49.358" v="3871"/>
          <ac:spMkLst>
            <pc:docMk/>
            <pc:sldMk cId="4119592981" sldId="296"/>
            <ac:spMk id="56" creationId="{93467A2A-6604-99E2-9007-8A0017FD199A}"/>
          </ac:spMkLst>
        </pc:spChg>
        <pc:spChg chg="add mod">
          <ac:chgData name="Romain CROZET" userId="d551a947-b3ed-4512-abbd-0cc8a47d22b5" providerId="ADAL" clId="{18E156D2-3A49-4073-9185-A5762446A72E}" dt="2026-03-02T15:40:49.358" v="3871"/>
          <ac:spMkLst>
            <pc:docMk/>
            <pc:sldMk cId="4119592981" sldId="296"/>
            <ac:spMk id="65" creationId="{522EC808-A6AB-02BA-70CD-416D65E52028}"/>
          </ac:spMkLst>
        </pc:spChg>
        <pc:spChg chg="add mod">
          <ac:chgData name="Romain CROZET" userId="d551a947-b3ed-4512-abbd-0cc8a47d22b5" providerId="ADAL" clId="{18E156D2-3A49-4073-9185-A5762446A72E}" dt="2026-03-02T15:40:49.358" v="3871"/>
          <ac:spMkLst>
            <pc:docMk/>
            <pc:sldMk cId="4119592981" sldId="296"/>
            <ac:spMk id="74" creationId="{D9CBF479-72AC-905A-E1F4-6389E008207E}"/>
          </ac:spMkLst>
        </pc:spChg>
        <pc:spChg chg="mod">
          <ac:chgData name="Romain CROZET" userId="d551a947-b3ed-4512-abbd-0cc8a47d22b5" providerId="ADAL" clId="{18E156D2-3A49-4073-9185-A5762446A72E}" dt="2026-03-02T15:40:49.358" v="3871"/>
          <ac:spMkLst>
            <pc:docMk/>
            <pc:sldMk cId="4119592981" sldId="296"/>
            <ac:spMk id="79" creationId="{B564E7EA-EFE8-D2C9-E1D0-E53303EECA23}"/>
          </ac:spMkLst>
        </pc:spChg>
        <pc:spChg chg="add mod">
          <ac:chgData name="Romain CROZET" userId="d551a947-b3ed-4512-abbd-0cc8a47d22b5" providerId="ADAL" clId="{18E156D2-3A49-4073-9185-A5762446A72E}" dt="2026-03-02T15:40:49.358" v="3871"/>
          <ac:spMkLst>
            <pc:docMk/>
            <pc:sldMk cId="4119592981" sldId="296"/>
            <ac:spMk id="98" creationId="{B7F061F0-A92D-1B62-5AD0-4DB603E58C0E}"/>
          </ac:spMkLst>
        </pc:spChg>
        <pc:spChg chg="mod">
          <ac:chgData name="Romain CROZET" userId="d551a947-b3ed-4512-abbd-0cc8a47d22b5" providerId="ADAL" clId="{18E156D2-3A49-4073-9185-A5762446A72E}" dt="2026-03-02T15:40:49.358" v="3871"/>
          <ac:spMkLst>
            <pc:docMk/>
            <pc:sldMk cId="4119592981" sldId="296"/>
            <ac:spMk id="111" creationId="{E7C16A5E-1E5B-B755-B939-D6D3B685567F}"/>
          </ac:spMkLst>
        </pc:spChg>
        <pc:spChg chg="mod">
          <ac:chgData name="Romain CROZET" userId="d551a947-b3ed-4512-abbd-0cc8a47d22b5" providerId="ADAL" clId="{18E156D2-3A49-4073-9185-A5762446A72E}" dt="2026-03-02T15:40:49.358" v="3871"/>
          <ac:spMkLst>
            <pc:docMk/>
            <pc:sldMk cId="4119592981" sldId="296"/>
            <ac:spMk id="115" creationId="{A4D6D08B-6DD6-4E19-ED98-89ADCFB5BF18}"/>
          </ac:spMkLst>
        </pc:spChg>
        <pc:spChg chg="mod">
          <ac:chgData name="Romain CROZET" userId="d551a947-b3ed-4512-abbd-0cc8a47d22b5" providerId="ADAL" clId="{18E156D2-3A49-4073-9185-A5762446A72E}" dt="2026-03-02T15:40:49.358" v="3871"/>
          <ac:spMkLst>
            <pc:docMk/>
            <pc:sldMk cId="4119592981" sldId="296"/>
            <ac:spMk id="119" creationId="{92EFC691-0DAE-FAE8-55C9-09CB72489C35}"/>
          </ac:spMkLst>
        </pc:spChg>
        <pc:spChg chg="mod">
          <ac:chgData name="Romain CROZET" userId="d551a947-b3ed-4512-abbd-0cc8a47d22b5" providerId="ADAL" clId="{18E156D2-3A49-4073-9185-A5762446A72E}" dt="2026-03-02T15:41:13.049" v="3876" actId="14100"/>
          <ac:spMkLst>
            <pc:docMk/>
            <pc:sldMk cId="4119592981" sldId="296"/>
            <ac:spMk id="123" creationId="{BBCA0D46-BCF3-EC18-6898-1BFF517C48EA}"/>
          </ac:spMkLst>
        </pc:spChg>
        <pc:spChg chg="mod">
          <ac:chgData name="Romain CROZET" userId="d551a947-b3ed-4512-abbd-0cc8a47d22b5" providerId="ADAL" clId="{18E156D2-3A49-4073-9185-A5762446A72E}" dt="2026-03-02T15:41:13.049" v="3876" actId="14100"/>
          <ac:spMkLst>
            <pc:docMk/>
            <pc:sldMk cId="4119592981" sldId="296"/>
            <ac:spMk id="124" creationId="{24082369-8B65-634C-06F4-F221E1ABEDB7}"/>
          </ac:spMkLst>
        </pc:spChg>
        <pc:spChg chg="mod">
          <ac:chgData name="Romain CROZET" userId="d551a947-b3ed-4512-abbd-0cc8a47d22b5" providerId="ADAL" clId="{18E156D2-3A49-4073-9185-A5762446A72E}" dt="2026-03-02T15:41:13.049" v="3876" actId="14100"/>
          <ac:spMkLst>
            <pc:docMk/>
            <pc:sldMk cId="4119592981" sldId="296"/>
            <ac:spMk id="129" creationId="{9874EAFC-99C4-4468-D523-174A1BDDA2B6}"/>
          </ac:spMkLst>
        </pc:spChg>
        <pc:spChg chg="add mod">
          <ac:chgData name="Romain CROZET" userId="d551a947-b3ed-4512-abbd-0cc8a47d22b5" providerId="ADAL" clId="{18E156D2-3A49-4073-9185-A5762446A72E}" dt="2026-03-02T15:41:18.654" v="3878" actId="404"/>
          <ac:spMkLst>
            <pc:docMk/>
            <pc:sldMk cId="4119592981" sldId="296"/>
            <ac:spMk id="133" creationId="{82576982-115D-88FF-D7D5-76F70EA2CDB7}"/>
          </ac:spMkLst>
        </pc:spChg>
        <pc:spChg chg="add mod">
          <ac:chgData name="Romain CROZET" userId="d551a947-b3ed-4512-abbd-0cc8a47d22b5" providerId="ADAL" clId="{18E156D2-3A49-4073-9185-A5762446A72E}" dt="2026-03-02T15:41:18.654" v="3878" actId="404"/>
          <ac:spMkLst>
            <pc:docMk/>
            <pc:sldMk cId="4119592981" sldId="296"/>
            <ac:spMk id="135" creationId="{35CB5B97-7020-0C94-D35E-CA247E7A2380}"/>
          </ac:spMkLst>
        </pc:spChg>
        <pc:spChg chg="mod">
          <ac:chgData name="Romain CROZET" userId="d551a947-b3ed-4512-abbd-0cc8a47d22b5" providerId="ADAL" clId="{18E156D2-3A49-4073-9185-A5762446A72E}" dt="2026-03-02T15:41:13.049" v="3876" actId="14100"/>
          <ac:spMkLst>
            <pc:docMk/>
            <pc:sldMk cId="4119592981" sldId="296"/>
            <ac:spMk id="137" creationId="{0E0316A0-A0A3-3E4F-46D3-8285376B13A4}"/>
          </ac:spMkLst>
        </pc:spChg>
        <pc:spChg chg="add mod">
          <ac:chgData name="Romain CROZET" userId="d551a947-b3ed-4512-abbd-0cc8a47d22b5" providerId="ADAL" clId="{18E156D2-3A49-4073-9185-A5762446A72E}" dt="2026-03-02T15:41:18.654" v="3878" actId="404"/>
          <ac:spMkLst>
            <pc:docMk/>
            <pc:sldMk cId="4119592981" sldId="296"/>
            <ac:spMk id="150" creationId="{B196ED48-3F72-8196-80EE-3A192355EA81}"/>
          </ac:spMkLst>
        </pc:spChg>
        <pc:spChg chg="mod">
          <ac:chgData name="Romain CROZET" userId="d551a947-b3ed-4512-abbd-0cc8a47d22b5" providerId="ADAL" clId="{18E156D2-3A49-4073-9185-A5762446A72E}" dt="2026-03-02T15:41:13.049" v="3876" actId="14100"/>
          <ac:spMkLst>
            <pc:docMk/>
            <pc:sldMk cId="4119592981" sldId="296"/>
            <ac:spMk id="152" creationId="{688C21BE-275B-FB87-A148-552544165EAE}"/>
          </ac:spMkLst>
        </pc:spChg>
        <pc:spChg chg="mod">
          <ac:chgData name="Romain CROZET" userId="d551a947-b3ed-4512-abbd-0cc8a47d22b5" providerId="ADAL" clId="{18E156D2-3A49-4073-9185-A5762446A72E}" dt="2026-03-02T15:41:13.049" v="3876" actId="14100"/>
          <ac:spMkLst>
            <pc:docMk/>
            <pc:sldMk cId="4119592981" sldId="296"/>
            <ac:spMk id="154" creationId="{950AA35A-32DA-5059-82AA-DBCF3B1E359E}"/>
          </ac:spMkLst>
        </pc:spChg>
        <pc:spChg chg="add mod">
          <ac:chgData name="Romain CROZET" userId="d551a947-b3ed-4512-abbd-0cc8a47d22b5" providerId="ADAL" clId="{18E156D2-3A49-4073-9185-A5762446A72E}" dt="2026-03-02T15:41:18.654" v="3878" actId="404"/>
          <ac:spMkLst>
            <pc:docMk/>
            <pc:sldMk cId="4119592981" sldId="296"/>
            <ac:spMk id="156" creationId="{A763AD4E-3D7A-4062-325B-D53A49E8621F}"/>
          </ac:spMkLst>
        </pc:spChg>
        <pc:spChg chg="add mod">
          <ac:chgData name="Romain CROZET" userId="d551a947-b3ed-4512-abbd-0cc8a47d22b5" providerId="ADAL" clId="{18E156D2-3A49-4073-9185-A5762446A72E}" dt="2026-03-02T15:41:18.654" v="3878" actId="404"/>
          <ac:spMkLst>
            <pc:docMk/>
            <pc:sldMk cId="4119592981" sldId="296"/>
            <ac:spMk id="167" creationId="{D65C70D7-AAE9-20E3-6FDD-F631220DE38E}"/>
          </ac:spMkLst>
        </pc:spChg>
        <pc:spChg chg="add mod">
          <ac:chgData name="Romain CROZET" userId="d551a947-b3ed-4512-abbd-0cc8a47d22b5" providerId="ADAL" clId="{18E156D2-3A49-4073-9185-A5762446A72E}" dt="2026-03-02T15:41:18.654" v="3878" actId="404"/>
          <ac:spMkLst>
            <pc:docMk/>
            <pc:sldMk cId="4119592981" sldId="296"/>
            <ac:spMk id="175" creationId="{FED9F48E-F3CF-A910-A36C-8EEB9AC03BB6}"/>
          </ac:spMkLst>
        </pc:spChg>
        <pc:spChg chg="mod">
          <ac:chgData name="Romain CROZET" userId="d551a947-b3ed-4512-abbd-0cc8a47d22b5" providerId="ADAL" clId="{18E156D2-3A49-4073-9185-A5762446A72E}" dt="2026-03-02T15:41:18.654" v="3878" actId="404"/>
          <ac:spMkLst>
            <pc:docMk/>
            <pc:sldMk cId="4119592981" sldId="296"/>
            <ac:spMk id="183" creationId="{649C9924-2CA1-662C-49F1-3F2DF5026AA6}"/>
          </ac:spMkLst>
        </pc:spChg>
        <pc:spChg chg="add mod">
          <ac:chgData name="Romain CROZET" userId="d551a947-b3ed-4512-abbd-0cc8a47d22b5" providerId="ADAL" clId="{18E156D2-3A49-4073-9185-A5762446A72E}" dt="2026-03-02T15:41:18.654" v="3878" actId="404"/>
          <ac:spMkLst>
            <pc:docMk/>
            <pc:sldMk cId="4119592981" sldId="296"/>
            <ac:spMk id="202" creationId="{1FA89E07-B795-BD6F-DCF8-7B2C8553CD72}"/>
          </ac:spMkLst>
        </pc:spChg>
        <pc:spChg chg="add mod">
          <ac:chgData name="Romain CROZET" userId="d551a947-b3ed-4512-abbd-0cc8a47d22b5" providerId="ADAL" clId="{18E156D2-3A49-4073-9185-A5762446A72E}" dt="2026-03-02T15:41:18.654" v="3878" actId="404"/>
          <ac:spMkLst>
            <pc:docMk/>
            <pc:sldMk cId="4119592981" sldId="296"/>
            <ac:spMk id="203" creationId="{B44B9ED2-D427-7A97-1A1D-EBE8B2609955}"/>
          </ac:spMkLst>
        </pc:spChg>
        <pc:spChg chg="mod">
          <ac:chgData name="Romain CROZET" userId="d551a947-b3ed-4512-abbd-0cc8a47d22b5" providerId="ADAL" clId="{18E156D2-3A49-4073-9185-A5762446A72E}" dt="2026-03-02T15:41:13.049" v="3876" actId="14100"/>
          <ac:spMkLst>
            <pc:docMk/>
            <pc:sldMk cId="4119592981" sldId="296"/>
            <ac:spMk id="205" creationId="{19B34D26-F583-465C-B554-6AD173BCCF4E}"/>
          </ac:spMkLst>
        </pc:spChg>
        <pc:spChg chg="mod">
          <ac:chgData name="Romain CROZET" userId="d551a947-b3ed-4512-abbd-0cc8a47d22b5" providerId="ADAL" clId="{18E156D2-3A49-4073-9185-A5762446A72E}" dt="2026-03-02T15:41:13.049" v="3876" actId="14100"/>
          <ac:spMkLst>
            <pc:docMk/>
            <pc:sldMk cId="4119592981" sldId="296"/>
            <ac:spMk id="209" creationId="{A7FA9382-792B-A313-8AE5-8422068E42E3}"/>
          </ac:spMkLst>
        </pc:spChg>
        <pc:spChg chg="mod">
          <ac:chgData name="Romain CROZET" userId="d551a947-b3ed-4512-abbd-0cc8a47d22b5" providerId="ADAL" clId="{18E156D2-3A49-4073-9185-A5762446A72E}" dt="2026-03-02T15:41:18.654" v="3878" actId="404"/>
          <ac:spMkLst>
            <pc:docMk/>
            <pc:sldMk cId="4119592981" sldId="296"/>
            <ac:spMk id="221" creationId="{CCD179CA-DE24-FEC2-E6ED-70C601AADC89}"/>
          </ac:spMkLst>
        </pc:spChg>
        <pc:spChg chg="add mod">
          <ac:chgData name="Romain CROZET" userId="d551a947-b3ed-4512-abbd-0cc8a47d22b5" providerId="ADAL" clId="{18E156D2-3A49-4073-9185-A5762446A72E}" dt="2026-03-02T15:41:20.434" v="3879"/>
          <ac:spMkLst>
            <pc:docMk/>
            <pc:sldMk cId="4119592981" sldId="296"/>
            <ac:spMk id="225" creationId="{9C49A19C-61C8-4695-2B58-9228C162AE95}"/>
          </ac:spMkLst>
        </pc:spChg>
        <pc:spChg chg="add mod">
          <ac:chgData name="Romain CROZET" userId="d551a947-b3ed-4512-abbd-0cc8a47d22b5" providerId="ADAL" clId="{18E156D2-3A49-4073-9185-A5762446A72E}" dt="2026-03-02T15:41:20.434" v="3879"/>
          <ac:spMkLst>
            <pc:docMk/>
            <pc:sldMk cId="4119592981" sldId="296"/>
            <ac:spMk id="233" creationId="{5D1BACC9-38CE-5489-E892-9F36D55DE351}"/>
          </ac:spMkLst>
        </pc:spChg>
        <pc:spChg chg="add mod">
          <ac:chgData name="Romain CROZET" userId="d551a947-b3ed-4512-abbd-0cc8a47d22b5" providerId="ADAL" clId="{18E156D2-3A49-4073-9185-A5762446A72E}" dt="2026-03-02T15:41:20.434" v="3879"/>
          <ac:spMkLst>
            <pc:docMk/>
            <pc:sldMk cId="4119592981" sldId="296"/>
            <ac:spMk id="239" creationId="{EF3972A4-7052-E500-BCFE-8B9584568F32}"/>
          </ac:spMkLst>
        </pc:spChg>
        <pc:spChg chg="add mod">
          <ac:chgData name="Romain CROZET" userId="d551a947-b3ed-4512-abbd-0cc8a47d22b5" providerId="ADAL" clId="{18E156D2-3A49-4073-9185-A5762446A72E}" dt="2026-03-02T15:41:20.434" v="3879"/>
          <ac:spMkLst>
            <pc:docMk/>
            <pc:sldMk cId="4119592981" sldId="296"/>
            <ac:spMk id="244" creationId="{797DA038-A9B3-AFD6-4BAD-1C7E74FBE4BC}"/>
          </ac:spMkLst>
        </pc:spChg>
        <pc:spChg chg="add mod">
          <ac:chgData name="Romain CROZET" userId="d551a947-b3ed-4512-abbd-0cc8a47d22b5" providerId="ADAL" clId="{18E156D2-3A49-4073-9185-A5762446A72E}" dt="2026-03-02T15:41:20.434" v="3879"/>
          <ac:spMkLst>
            <pc:docMk/>
            <pc:sldMk cId="4119592981" sldId="296"/>
            <ac:spMk id="256" creationId="{D5F2E187-D46E-23DA-7FF4-E9E935605537}"/>
          </ac:spMkLst>
        </pc:spChg>
        <pc:spChg chg="add mod">
          <ac:chgData name="Romain CROZET" userId="d551a947-b3ed-4512-abbd-0cc8a47d22b5" providerId="ADAL" clId="{18E156D2-3A49-4073-9185-A5762446A72E}" dt="2026-03-02T15:41:20.434" v="3879"/>
          <ac:spMkLst>
            <pc:docMk/>
            <pc:sldMk cId="4119592981" sldId="296"/>
            <ac:spMk id="260" creationId="{BC15CFD8-CE25-31C6-68AD-AABB2BF4BD61}"/>
          </ac:spMkLst>
        </pc:spChg>
        <pc:spChg chg="add mod">
          <ac:chgData name="Romain CROZET" userId="d551a947-b3ed-4512-abbd-0cc8a47d22b5" providerId="ADAL" clId="{18E156D2-3A49-4073-9185-A5762446A72E}" dt="2026-03-02T15:41:20.434" v="3879"/>
          <ac:spMkLst>
            <pc:docMk/>
            <pc:sldMk cId="4119592981" sldId="296"/>
            <ac:spMk id="264" creationId="{CE66C4BB-DE96-CD81-B151-5946E6FDAF24}"/>
          </ac:spMkLst>
        </pc:spChg>
        <pc:spChg chg="add mod">
          <ac:chgData name="Romain CROZET" userId="d551a947-b3ed-4512-abbd-0cc8a47d22b5" providerId="ADAL" clId="{18E156D2-3A49-4073-9185-A5762446A72E}" dt="2026-03-02T15:41:20.434" v="3879"/>
          <ac:spMkLst>
            <pc:docMk/>
            <pc:sldMk cId="4119592981" sldId="296"/>
            <ac:spMk id="289" creationId="{64A553E8-63E0-738C-2BAA-099BE4937747}"/>
          </ac:spMkLst>
        </pc:spChg>
        <pc:spChg chg="add mod">
          <ac:chgData name="Romain CROZET" userId="d551a947-b3ed-4512-abbd-0cc8a47d22b5" providerId="ADAL" clId="{18E156D2-3A49-4073-9185-A5762446A72E}" dt="2026-03-02T15:41:20.434" v="3879"/>
          <ac:spMkLst>
            <pc:docMk/>
            <pc:sldMk cId="4119592981" sldId="296"/>
            <ac:spMk id="293" creationId="{EC23650A-7560-9D21-9F96-8E5812303857}"/>
          </ac:spMkLst>
        </pc:spChg>
        <pc:spChg chg="add mod">
          <ac:chgData name="Romain CROZET" userId="d551a947-b3ed-4512-abbd-0cc8a47d22b5" providerId="ADAL" clId="{18E156D2-3A49-4073-9185-A5762446A72E}" dt="2026-03-02T15:41:20.434" v="3879"/>
          <ac:spMkLst>
            <pc:docMk/>
            <pc:sldMk cId="4119592981" sldId="296"/>
            <ac:spMk id="311" creationId="{C66E14E5-50C8-45D7-5509-E60E5A265252}"/>
          </ac:spMkLst>
        </pc:spChg>
        <pc:spChg chg="mod">
          <ac:chgData name="Romain CROZET" userId="d551a947-b3ed-4512-abbd-0cc8a47d22b5" providerId="ADAL" clId="{18E156D2-3A49-4073-9185-A5762446A72E}" dt="2026-03-02T15:44:22.405" v="3963" actId="1076"/>
          <ac:spMkLst>
            <pc:docMk/>
            <pc:sldMk cId="4119592981" sldId="296"/>
            <ac:spMk id="327" creationId="{ECD1457C-FF1C-D49C-513E-1534D74E6FB7}"/>
          </ac:spMkLst>
        </pc:spChg>
        <pc:spChg chg="mod">
          <ac:chgData name="Romain CROZET" userId="d551a947-b3ed-4512-abbd-0cc8a47d22b5" providerId="ADAL" clId="{18E156D2-3A49-4073-9185-A5762446A72E}" dt="2026-03-02T15:44:22.405" v="3963" actId="1076"/>
          <ac:spMkLst>
            <pc:docMk/>
            <pc:sldMk cId="4119592981" sldId="296"/>
            <ac:spMk id="330" creationId="{EC03D232-0FB5-9F10-25B1-A8FDBB31E52A}"/>
          </ac:spMkLst>
        </pc:spChg>
        <pc:spChg chg="mod topLvl">
          <ac:chgData name="Romain CROZET" userId="d551a947-b3ed-4512-abbd-0cc8a47d22b5" providerId="ADAL" clId="{18E156D2-3A49-4073-9185-A5762446A72E}" dt="2026-03-02T15:43:12.094" v="3900" actId="165"/>
          <ac:spMkLst>
            <pc:docMk/>
            <pc:sldMk cId="4119592981" sldId="296"/>
            <ac:spMk id="335" creationId="{445941FC-649A-9EDF-417E-8B3B25D321FC}"/>
          </ac:spMkLst>
        </pc:spChg>
        <pc:spChg chg="mod">
          <ac:chgData name="Romain CROZET" userId="d551a947-b3ed-4512-abbd-0cc8a47d22b5" providerId="ADAL" clId="{18E156D2-3A49-4073-9185-A5762446A72E}" dt="2026-03-02T15:44:22.405" v="3963" actId="1076"/>
          <ac:spMkLst>
            <pc:docMk/>
            <pc:sldMk cId="4119592981" sldId="296"/>
            <ac:spMk id="343" creationId="{C80902F6-FD01-6D70-F831-AA8EFCFA06C7}"/>
          </ac:spMkLst>
        </pc:spChg>
        <pc:spChg chg="mod">
          <ac:chgData name="Romain CROZET" userId="d551a947-b3ed-4512-abbd-0cc8a47d22b5" providerId="ADAL" clId="{18E156D2-3A49-4073-9185-A5762446A72E}" dt="2026-03-02T15:44:22.405" v="3963" actId="1076"/>
          <ac:spMkLst>
            <pc:docMk/>
            <pc:sldMk cId="4119592981" sldId="296"/>
            <ac:spMk id="344" creationId="{50F0C904-F435-1474-7EA3-F49BC141BB11}"/>
          </ac:spMkLst>
        </pc:spChg>
        <pc:spChg chg="mod">
          <ac:chgData name="Romain CROZET" userId="d551a947-b3ed-4512-abbd-0cc8a47d22b5" providerId="ADAL" clId="{18E156D2-3A49-4073-9185-A5762446A72E}" dt="2026-03-02T15:44:22.405" v="3963" actId="1076"/>
          <ac:spMkLst>
            <pc:docMk/>
            <pc:sldMk cId="4119592981" sldId="296"/>
            <ac:spMk id="345" creationId="{CC155537-89D2-8B46-A13C-B2C2DCE24E89}"/>
          </ac:spMkLst>
        </pc:spChg>
        <pc:spChg chg="mod">
          <ac:chgData name="Romain CROZET" userId="d551a947-b3ed-4512-abbd-0cc8a47d22b5" providerId="ADAL" clId="{18E156D2-3A49-4073-9185-A5762446A72E}" dt="2026-03-02T15:44:22.405" v="3963" actId="1076"/>
          <ac:spMkLst>
            <pc:docMk/>
            <pc:sldMk cId="4119592981" sldId="296"/>
            <ac:spMk id="346" creationId="{1FACD07C-8AEE-71C2-BADF-A7CE52CA5170}"/>
          </ac:spMkLst>
        </pc:spChg>
        <pc:spChg chg="add mod topLvl">
          <ac:chgData name="Romain CROZET" userId="d551a947-b3ed-4512-abbd-0cc8a47d22b5" providerId="ADAL" clId="{18E156D2-3A49-4073-9185-A5762446A72E}" dt="2026-03-02T15:44:22.405" v="3963" actId="1076"/>
          <ac:spMkLst>
            <pc:docMk/>
            <pc:sldMk cId="4119592981" sldId="296"/>
            <ac:spMk id="347" creationId="{078BACF2-3819-AB65-3BCC-B5D439CEA312}"/>
          </ac:spMkLst>
        </pc:spChg>
        <pc:spChg chg="mod">
          <ac:chgData name="Romain CROZET" userId="d551a947-b3ed-4512-abbd-0cc8a47d22b5" providerId="ADAL" clId="{18E156D2-3A49-4073-9185-A5762446A72E}" dt="2026-03-02T15:44:22.405" v="3963" actId="1076"/>
          <ac:spMkLst>
            <pc:docMk/>
            <pc:sldMk cId="4119592981" sldId="296"/>
            <ac:spMk id="348" creationId="{06D88791-29CE-783C-2902-F9126C6C4023}"/>
          </ac:spMkLst>
        </pc:spChg>
        <pc:spChg chg="add mod topLvl">
          <ac:chgData name="Romain CROZET" userId="d551a947-b3ed-4512-abbd-0cc8a47d22b5" providerId="ADAL" clId="{18E156D2-3A49-4073-9185-A5762446A72E}" dt="2026-03-02T15:43:12.094" v="3900" actId="165"/>
          <ac:spMkLst>
            <pc:docMk/>
            <pc:sldMk cId="4119592981" sldId="296"/>
            <ac:spMk id="349" creationId="{E7886F81-3312-721F-8F70-FB719255D73D}"/>
          </ac:spMkLst>
        </pc:spChg>
        <pc:spChg chg="mod">
          <ac:chgData name="Romain CROZET" userId="d551a947-b3ed-4512-abbd-0cc8a47d22b5" providerId="ADAL" clId="{18E156D2-3A49-4073-9185-A5762446A72E}" dt="2026-03-02T15:43:30.243" v="3906" actId="20577"/>
          <ac:spMkLst>
            <pc:docMk/>
            <pc:sldMk cId="4119592981" sldId="296"/>
            <ac:spMk id="353" creationId="{C3FEB677-3978-245F-1A59-BA7DF700371D}"/>
          </ac:spMkLst>
        </pc:spChg>
        <pc:spChg chg="mod">
          <ac:chgData name="Romain CROZET" userId="d551a947-b3ed-4512-abbd-0cc8a47d22b5" providerId="ADAL" clId="{18E156D2-3A49-4073-9185-A5762446A72E}" dt="2026-03-02T15:43:39.859" v="3918" actId="20577"/>
          <ac:spMkLst>
            <pc:docMk/>
            <pc:sldMk cId="4119592981" sldId="296"/>
            <ac:spMk id="354" creationId="{A7E2C922-C1C5-B811-2A32-83DBE0F62A8D}"/>
          </ac:spMkLst>
        </pc:spChg>
        <pc:spChg chg="mod">
          <ac:chgData name="Romain CROZET" userId="d551a947-b3ed-4512-abbd-0cc8a47d22b5" providerId="ADAL" clId="{18E156D2-3A49-4073-9185-A5762446A72E}" dt="2026-03-02T15:43:35.311" v="3912" actId="20577"/>
          <ac:spMkLst>
            <pc:docMk/>
            <pc:sldMk cId="4119592981" sldId="296"/>
            <ac:spMk id="355" creationId="{D24164E3-CC7D-8265-49BF-D8BF11B191CE}"/>
          </ac:spMkLst>
        </pc:spChg>
        <pc:spChg chg="mod">
          <ac:chgData name="Romain CROZET" userId="d551a947-b3ed-4512-abbd-0cc8a47d22b5" providerId="ADAL" clId="{18E156D2-3A49-4073-9185-A5762446A72E}" dt="2026-03-02T15:43:36.545" v="3914" actId="20577"/>
          <ac:spMkLst>
            <pc:docMk/>
            <pc:sldMk cId="4119592981" sldId="296"/>
            <ac:spMk id="356" creationId="{ECE238F7-AB74-A40C-D959-F80FFB57500A}"/>
          </ac:spMkLst>
        </pc:spChg>
        <pc:spChg chg="mod">
          <ac:chgData name="Romain CROZET" userId="d551a947-b3ed-4512-abbd-0cc8a47d22b5" providerId="ADAL" clId="{18E156D2-3A49-4073-9185-A5762446A72E}" dt="2026-03-02T15:43:42.665" v="3922" actId="20577"/>
          <ac:spMkLst>
            <pc:docMk/>
            <pc:sldMk cId="4119592981" sldId="296"/>
            <ac:spMk id="357" creationId="{68B815D0-977C-7984-A813-16829540C8DC}"/>
          </ac:spMkLst>
        </pc:spChg>
        <pc:spChg chg="mod">
          <ac:chgData name="Romain CROZET" userId="d551a947-b3ed-4512-abbd-0cc8a47d22b5" providerId="ADAL" clId="{18E156D2-3A49-4073-9185-A5762446A72E}" dt="2026-03-02T15:43:44.152" v="3924" actId="20577"/>
          <ac:spMkLst>
            <pc:docMk/>
            <pc:sldMk cId="4119592981" sldId="296"/>
            <ac:spMk id="358" creationId="{F816482C-C7AF-251F-C684-F2D26F09AA1F}"/>
          </ac:spMkLst>
        </pc:spChg>
        <pc:spChg chg="mod">
          <ac:chgData name="Romain CROZET" userId="d551a947-b3ed-4512-abbd-0cc8a47d22b5" providerId="ADAL" clId="{18E156D2-3A49-4073-9185-A5762446A72E}" dt="2026-03-02T15:43:45.407" v="3926" actId="20577"/>
          <ac:spMkLst>
            <pc:docMk/>
            <pc:sldMk cId="4119592981" sldId="296"/>
            <ac:spMk id="359" creationId="{A37C3AF0-49D4-8639-A0BF-4B11D270FE85}"/>
          </ac:spMkLst>
        </pc:spChg>
        <pc:spChg chg="add mod topLvl">
          <ac:chgData name="Romain CROZET" userId="d551a947-b3ed-4512-abbd-0cc8a47d22b5" providerId="ADAL" clId="{18E156D2-3A49-4073-9185-A5762446A72E}" dt="2026-03-02T15:43:12.094" v="3900" actId="165"/>
          <ac:spMkLst>
            <pc:docMk/>
            <pc:sldMk cId="4119592981" sldId="296"/>
            <ac:spMk id="362" creationId="{FD5CDD7A-C239-B3A4-96D1-CAD3C022999C}"/>
          </ac:spMkLst>
        </pc:spChg>
        <pc:spChg chg="add mod topLvl">
          <ac:chgData name="Romain CROZET" userId="d551a947-b3ed-4512-abbd-0cc8a47d22b5" providerId="ADAL" clId="{18E156D2-3A49-4073-9185-A5762446A72E}" dt="2026-03-02T15:43:12.094" v="3900" actId="165"/>
          <ac:spMkLst>
            <pc:docMk/>
            <pc:sldMk cId="4119592981" sldId="296"/>
            <ac:spMk id="369" creationId="{3343FDBF-68D4-1242-BEB6-E9EB6206CB3C}"/>
          </ac:spMkLst>
        </pc:spChg>
        <pc:spChg chg="mod">
          <ac:chgData name="Romain CROZET" userId="d551a947-b3ed-4512-abbd-0cc8a47d22b5" providerId="ADAL" clId="{18E156D2-3A49-4073-9185-A5762446A72E}" dt="2026-03-02T15:43:55.263" v="3938" actId="20577"/>
          <ac:spMkLst>
            <pc:docMk/>
            <pc:sldMk cId="4119592981" sldId="296"/>
            <ac:spMk id="371" creationId="{E1622FD5-F7B2-8D3B-4611-ECEA8E9A26F7}"/>
          </ac:spMkLst>
        </pc:spChg>
        <pc:spChg chg="mod">
          <ac:chgData name="Romain CROZET" userId="d551a947-b3ed-4512-abbd-0cc8a47d22b5" providerId="ADAL" clId="{18E156D2-3A49-4073-9185-A5762446A72E}" dt="2026-03-02T15:43:47.964" v="3930" actId="20577"/>
          <ac:spMkLst>
            <pc:docMk/>
            <pc:sldMk cId="4119592981" sldId="296"/>
            <ac:spMk id="373" creationId="{0767D113-6C3B-6729-32AD-06196CA69D0A}"/>
          </ac:spMkLst>
        </pc:spChg>
        <pc:spChg chg="add mod topLvl">
          <ac:chgData name="Romain CROZET" userId="d551a947-b3ed-4512-abbd-0cc8a47d22b5" providerId="ADAL" clId="{18E156D2-3A49-4073-9185-A5762446A72E}" dt="2026-03-02T15:43:46.466" v="3928" actId="20577"/>
          <ac:spMkLst>
            <pc:docMk/>
            <pc:sldMk cId="4119592981" sldId="296"/>
            <ac:spMk id="374" creationId="{F4E335DD-28D3-11E0-CC93-13B4266348D8}"/>
          </ac:spMkLst>
        </pc:spChg>
        <pc:spChg chg="mod">
          <ac:chgData name="Romain CROZET" userId="d551a947-b3ed-4512-abbd-0cc8a47d22b5" providerId="ADAL" clId="{18E156D2-3A49-4073-9185-A5762446A72E}" dt="2026-03-02T15:43:41.234" v="3920" actId="20577"/>
          <ac:spMkLst>
            <pc:docMk/>
            <pc:sldMk cId="4119592981" sldId="296"/>
            <ac:spMk id="380" creationId="{16994ECE-D8D7-40E9-2B89-47A2EAE5C255}"/>
          </ac:spMkLst>
        </pc:spChg>
        <pc:spChg chg="mod">
          <ac:chgData name="Romain CROZET" userId="d551a947-b3ed-4512-abbd-0cc8a47d22b5" providerId="ADAL" clId="{18E156D2-3A49-4073-9185-A5762446A72E}" dt="2026-03-02T15:41:56.513" v="3887" actId="14100"/>
          <ac:spMkLst>
            <pc:docMk/>
            <pc:sldMk cId="4119592981" sldId="296"/>
            <ac:spMk id="384" creationId="{297FC251-81A1-F9CD-BD2C-53FCF2E1B3A2}"/>
          </ac:spMkLst>
        </pc:spChg>
        <pc:spChg chg="mod">
          <ac:chgData name="Romain CROZET" userId="d551a947-b3ed-4512-abbd-0cc8a47d22b5" providerId="ADAL" clId="{18E156D2-3A49-4073-9185-A5762446A72E}" dt="2026-03-02T15:42:39.109" v="3896" actId="14100"/>
          <ac:spMkLst>
            <pc:docMk/>
            <pc:sldMk cId="4119592981" sldId="296"/>
            <ac:spMk id="385" creationId="{FC60B952-B121-86E4-E8B8-2CA442692E4E}"/>
          </ac:spMkLst>
        </pc:spChg>
        <pc:spChg chg="mod">
          <ac:chgData name="Romain CROZET" userId="d551a947-b3ed-4512-abbd-0cc8a47d22b5" providerId="ADAL" clId="{18E156D2-3A49-4073-9185-A5762446A72E}" dt="2026-03-02T15:42:55.666" v="3899" actId="1036"/>
          <ac:spMkLst>
            <pc:docMk/>
            <pc:sldMk cId="4119592981" sldId="296"/>
            <ac:spMk id="387" creationId="{D0DB9488-B925-A241-7C77-F4A1114580B5}"/>
          </ac:spMkLst>
        </pc:spChg>
        <pc:spChg chg="mod">
          <ac:chgData name="Romain CROZET" userId="d551a947-b3ed-4512-abbd-0cc8a47d22b5" providerId="ADAL" clId="{18E156D2-3A49-4073-9185-A5762446A72E}" dt="2026-03-02T15:42:55.666" v="3899" actId="1036"/>
          <ac:spMkLst>
            <pc:docMk/>
            <pc:sldMk cId="4119592981" sldId="296"/>
            <ac:spMk id="388" creationId="{3A4C9910-A7F0-3F36-A50C-8A42434D6525}"/>
          </ac:spMkLst>
        </pc:spChg>
        <pc:spChg chg="mod">
          <ac:chgData name="Romain CROZET" userId="d551a947-b3ed-4512-abbd-0cc8a47d22b5" providerId="ADAL" clId="{18E156D2-3A49-4073-9185-A5762446A72E}" dt="2026-03-02T15:42:55.666" v="3899" actId="1036"/>
          <ac:spMkLst>
            <pc:docMk/>
            <pc:sldMk cId="4119592981" sldId="296"/>
            <ac:spMk id="389" creationId="{8D56CE2A-3B15-F328-BE08-7DF2AD4539AF}"/>
          </ac:spMkLst>
        </pc:spChg>
        <pc:spChg chg="mod">
          <ac:chgData name="Romain CROZET" userId="d551a947-b3ed-4512-abbd-0cc8a47d22b5" providerId="ADAL" clId="{18E156D2-3A49-4073-9185-A5762446A72E}" dt="2026-03-02T15:42:55.666" v="3899" actId="1036"/>
          <ac:spMkLst>
            <pc:docMk/>
            <pc:sldMk cId="4119592981" sldId="296"/>
            <ac:spMk id="390" creationId="{28D480B4-8E03-4475-60F8-D2159CC0492C}"/>
          </ac:spMkLst>
        </pc:spChg>
        <pc:spChg chg="add mod topLvl">
          <ac:chgData name="Romain CROZET" userId="d551a947-b3ed-4512-abbd-0cc8a47d22b5" providerId="ADAL" clId="{18E156D2-3A49-4073-9185-A5762446A72E}" dt="2026-03-02T15:43:12.094" v="3900" actId="165"/>
          <ac:spMkLst>
            <pc:docMk/>
            <pc:sldMk cId="4119592981" sldId="296"/>
            <ac:spMk id="392" creationId="{2B33C4D5-784F-C453-21EF-4CF6DBAE3290}"/>
          </ac:spMkLst>
        </pc:spChg>
        <pc:spChg chg="mod">
          <ac:chgData name="Romain CROZET" userId="d551a947-b3ed-4512-abbd-0cc8a47d22b5" providerId="ADAL" clId="{18E156D2-3A49-4073-9185-A5762446A72E}" dt="2026-03-02T15:43:50.879" v="3934" actId="20577"/>
          <ac:spMkLst>
            <pc:docMk/>
            <pc:sldMk cId="4119592981" sldId="296"/>
            <ac:spMk id="393" creationId="{26A9AC27-83FF-A424-39E8-573B74211D07}"/>
          </ac:spMkLst>
        </pc:spChg>
        <pc:spChg chg="mod">
          <ac:chgData name="Romain CROZET" userId="d551a947-b3ed-4512-abbd-0cc8a47d22b5" providerId="ADAL" clId="{18E156D2-3A49-4073-9185-A5762446A72E}" dt="2026-03-02T15:44:00.592" v="3944" actId="20577"/>
          <ac:spMkLst>
            <pc:docMk/>
            <pc:sldMk cId="4119592981" sldId="296"/>
            <ac:spMk id="395" creationId="{B3C9F8C5-E2A6-8AF4-2B69-5BA8A49FA307}"/>
          </ac:spMkLst>
        </pc:spChg>
        <pc:spChg chg="mod">
          <ac:chgData name="Romain CROZET" userId="d551a947-b3ed-4512-abbd-0cc8a47d22b5" providerId="ADAL" clId="{18E156D2-3A49-4073-9185-A5762446A72E}" dt="2026-03-02T15:44:01.992" v="3946" actId="20577"/>
          <ac:spMkLst>
            <pc:docMk/>
            <pc:sldMk cId="4119592981" sldId="296"/>
            <ac:spMk id="398" creationId="{892A7662-B734-90C7-B426-3460E4949F57}"/>
          </ac:spMkLst>
        </pc:spChg>
        <pc:spChg chg="mod">
          <ac:chgData name="Romain CROZET" userId="d551a947-b3ed-4512-abbd-0cc8a47d22b5" providerId="ADAL" clId="{18E156D2-3A49-4073-9185-A5762446A72E}" dt="2026-03-02T15:43:53.978" v="3936" actId="20577"/>
          <ac:spMkLst>
            <pc:docMk/>
            <pc:sldMk cId="4119592981" sldId="296"/>
            <ac:spMk id="400" creationId="{D010DD59-A887-2DED-BAE7-BC79531A353C}"/>
          </ac:spMkLst>
        </pc:spChg>
        <pc:spChg chg="add mod topLvl">
          <ac:chgData name="Romain CROZET" userId="d551a947-b3ed-4512-abbd-0cc8a47d22b5" providerId="ADAL" clId="{18E156D2-3A49-4073-9185-A5762446A72E}" dt="2026-03-02T15:43:56.616" v="3940" actId="20577"/>
          <ac:spMkLst>
            <pc:docMk/>
            <pc:sldMk cId="4119592981" sldId="296"/>
            <ac:spMk id="402" creationId="{48BBD7CE-BF13-E11A-9F47-B6740AFEA379}"/>
          </ac:spMkLst>
        </pc:spChg>
        <pc:spChg chg="add mod topLvl">
          <ac:chgData name="Romain CROZET" userId="d551a947-b3ed-4512-abbd-0cc8a47d22b5" providerId="ADAL" clId="{18E156D2-3A49-4073-9185-A5762446A72E}" dt="2026-03-02T15:43:31.537" v="3908" actId="20577"/>
          <ac:spMkLst>
            <pc:docMk/>
            <pc:sldMk cId="4119592981" sldId="296"/>
            <ac:spMk id="406" creationId="{9F5AFACD-B756-05AC-67DC-0868042081EC}"/>
          </ac:spMkLst>
        </pc:spChg>
        <pc:spChg chg="mod">
          <ac:chgData name="Romain CROZET" userId="d551a947-b3ed-4512-abbd-0cc8a47d22b5" providerId="ADAL" clId="{18E156D2-3A49-4073-9185-A5762446A72E}" dt="2026-03-02T15:43:58.173" v="3942" actId="20577"/>
          <ac:spMkLst>
            <pc:docMk/>
            <pc:sldMk cId="4119592981" sldId="296"/>
            <ac:spMk id="407" creationId="{81FA4A6F-0F9C-A1E4-8FCE-459A6B9B0153}"/>
          </ac:spMkLst>
        </pc:spChg>
        <pc:spChg chg="mod">
          <ac:chgData name="Romain CROZET" userId="d551a947-b3ed-4512-abbd-0cc8a47d22b5" providerId="ADAL" clId="{18E156D2-3A49-4073-9185-A5762446A72E}" dt="2026-03-02T15:43:49.280" v="3932" actId="20577"/>
          <ac:spMkLst>
            <pc:docMk/>
            <pc:sldMk cId="4119592981" sldId="296"/>
            <ac:spMk id="409" creationId="{CE8047E0-E01F-58CB-758A-8831C819F6B7}"/>
          </ac:spMkLst>
        </pc:spChg>
        <pc:spChg chg="mod">
          <ac:chgData name="Romain CROZET" userId="d551a947-b3ed-4512-abbd-0cc8a47d22b5" providerId="ADAL" clId="{18E156D2-3A49-4073-9185-A5762446A72E}" dt="2026-03-02T15:43:37.731" v="3916" actId="20577"/>
          <ac:spMkLst>
            <pc:docMk/>
            <pc:sldMk cId="4119592981" sldId="296"/>
            <ac:spMk id="413" creationId="{D2ED790D-2965-A16C-E4C6-40FB70AB8D20}"/>
          </ac:spMkLst>
        </pc:spChg>
        <pc:spChg chg="add mod topLvl">
          <ac:chgData name="Romain CROZET" userId="d551a947-b3ed-4512-abbd-0cc8a47d22b5" providerId="ADAL" clId="{18E156D2-3A49-4073-9185-A5762446A72E}" dt="2026-03-02T15:43:28.508" v="3904" actId="20577"/>
          <ac:spMkLst>
            <pc:docMk/>
            <pc:sldMk cId="4119592981" sldId="296"/>
            <ac:spMk id="414" creationId="{F61B07A1-4F87-147A-A0A1-572EFFF4FB90}"/>
          </ac:spMkLst>
        </pc:spChg>
        <pc:grpChg chg="del">
          <ac:chgData name="Romain CROZET" userId="d551a947-b3ed-4512-abbd-0cc8a47d22b5" providerId="ADAL" clId="{18E156D2-3A49-4073-9185-A5762446A72E}" dt="2026-03-02T15:40:00.508" v="3869" actId="478"/>
          <ac:grpSpMkLst>
            <pc:docMk/>
            <pc:sldMk cId="4119592981" sldId="296"/>
            <ac:grpSpMk id="30" creationId="{0CDEA790-5839-CF67-DB3A-1D6DA3CEC768}"/>
          </ac:grpSpMkLst>
        </pc:grpChg>
        <pc:grpChg chg="del">
          <ac:chgData name="Romain CROZET" userId="d551a947-b3ed-4512-abbd-0cc8a47d22b5" providerId="ADAL" clId="{18E156D2-3A49-4073-9185-A5762446A72E}" dt="2026-03-02T15:40:00.508" v="3869" actId="478"/>
          <ac:grpSpMkLst>
            <pc:docMk/>
            <pc:sldMk cId="4119592981" sldId="296"/>
            <ac:grpSpMk id="37" creationId="{D26A2F96-B21B-2672-819E-1299E98553BD}"/>
          </ac:grpSpMkLst>
        </pc:grpChg>
        <pc:grpChg chg="mod">
          <ac:chgData name="Romain CROZET" userId="d551a947-b3ed-4512-abbd-0cc8a47d22b5" providerId="ADAL" clId="{18E156D2-3A49-4073-9185-A5762446A72E}" dt="2026-03-02T15:42:10.831" v="3891" actId="1076"/>
          <ac:grpSpMkLst>
            <pc:docMk/>
            <pc:sldMk cId="4119592981" sldId="296"/>
            <ac:grpSpMk id="382" creationId="{92ED4196-4E57-29C3-43C9-DCD244941197}"/>
          </ac:grpSpMkLst>
        </pc:grpChg>
        <pc:grpChg chg="mod">
          <ac:chgData name="Romain CROZET" userId="d551a947-b3ed-4512-abbd-0cc8a47d22b5" providerId="ADAL" clId="{18E156D2-3A49-4073-9185-A5762446A72E}" dt="2026-03-02T15:42:05.257" v="3889" actId="1076"/>
          <ac:grpSpMkLst>
            <pc:docMk/>
            <pc:sldMk cId="4119592981" sldId="296"/>
            <ac:grpSpMk id="429" creationId="{42F20C46-7A94-2086-B533-F2A386204A85}"/>
          </ac:grpSpMkLst>
        </pc:grpChg>
        <pc:grpChg chg="mod">
          <ac:chgData name="Romain CROZET" userId="d551a947-b3ed-4512-abbd-0cc8a47d22b5" providerId="ADAL" clId="{18E156D2-3A49-4073-9185-A5762446A72E}" dt="2026-03-02T15:42:27.184" v="3894" actId="1076"/>
          <ac:grpSpMkLst>
            <pc:docMk/>
            <pc:sldMk cId="4119592981" sldId="296"/>
            <ac:grpSpMk id="430" creationId="{A6FCE2AC-C712-F81A-C0C3-760FF9896B86}"/>
          </ac:grpSpMkLst>
        </pc:grpChg>
        <pc:picChg chg="ord">
          <ac:chgData name="Romain CROZET" userId="d551a947-b3ed-4512-abbd-0cc8a47d22b5" providerId="ADAL" clId="{18E156D2-3A49-4073-9185-A5762446A72E}" dt="2026-03-02T15:43:16.380" v="3901" actId="167"/>
          <ac:picMkLst>
            <pc:docMk/>
            <pc:sldMk cId="4119592981" sldId="296"/>
            <ac:picMk id="428" creationId="{37C23EA6-4D15-F35D-D946-DA57262F75D1}"/>
          </ac:picMkLst>
        </pc:picChg>
        <pc:cxnChg chg="mod">
          <ac:chgData name="Romain CROZET" userId="d551a947-b3ed-4512-abbd-0cc8a47d22b5" providerId="ADAL" clId="{18E156D2-3A49-4073-9185-A5762446A72E}" dt="2026-03-02T15:44:14.254" v="3961" actId="20577"/>
          <ac:cxnSpMkLst>
            <pc:docMk/>
            <pc:sldMk cId="4119592981" sldId="296"/>
            <ac:cxnSpMk id="329" creationId="{EFC5FACA-BB1A-D594-2855-D4ED3B285A46}"/>
          </ac:cxnSpMkLst>
        </pc:cxnChg>
        <pc:cxnChg chg="mod">
          <ac:chgData name="Romain CROZET" userId="d551a947-b3ed-4512-abbd-0cc8a47d22b5" providerId="ADAL" clId="{18E156D2-3A49-4073-9185-A5762446A72E}" dt="2026-03-02T15:44:22.405" v="3963" actId="1076"/>
          <ac:cxnSpMkLst>
            <pc:docMk/>
            <pc:sldMk cId="4119592981" sldId="296"/>
            <ac:cxnSpMk id="332" creationId="{A2184E48-1061-6A10-1C11-2E336636417C}"/>
          </ac:cxnSpMkLst>
        </pc:cxnChg>
        <pc:cxnChg chg="mod">
          <ac:chgData name="Romain CROZET" userId="d551a947-b3ed-4512-abbd-0cc8a47d22b5" providerId="ADAL" clId="{18E156D2-3A49-4073-9185-A5762446A72E}" dt="2026-03-02T15:44:10.567" v="3957" actId="20577"/>
          <ac:cxnSpMkLst>
            <pc:docMk/>
            <pc:sldMk cId="4119592981" sldId="296"/>
            <ac:cxnSpMk id="334" creationId="{9479DB78-1CE0-CB67-A597-9BDDE4FFD2BE}"/>
          </ac:cxnSpMkLst>
        </pc:cxnChg>
        <pc:cxnChg chg="mod">
          <ac:chgData name="Romain CROZET" userId="d551a947-b3ed-4512-abbd-0cc8a47d22b5" providerId="ADAL" clId="{18E156D2-3A49-4073-9185-A5762446A72E}" dt="2026-03-02T15:44:22.405" v="3963" actId="1076"/>
          <ac:cxnSpMkLst>
            <pc:docMk/>
            <pc:sldMk cId="4119592981" sldId="296"/>
            <ac:cxnSpMk id="336" creationId="{D6AB5698-0BD5-50D3-CBA3-3F705DF3486C}"/>
          </ac:cxnSpMkLst>
        </pc:cxnChg>
        <pc:cxnChg chg="mod">
          <ac:chgData name="Romain CROZET" userId="d551a947-b3ed-4512-abbd-0cc8a47d22b5" providerId="ADAL" clId="{18E156D2-3A49-4073-9185-A5762446A72E}" dt="2026-03-02T15:44:06.768" v="3951" actId="20577"/>
          <ac:cxnSpMkLst>
            <pc:docMk/>
            <pc:sldMk cId="4119592981" sldId="296"/>
            <ac:cxnSpMk id="338" creationId="{D4688D67-1A71-2273-33BB-0F587A1D746B}"/>
          </ac:cxnSpMkLst>
        </pc:cxnChg>
        <pc:cxnChg chg="mod">
          <ac:chgData name="Romain CROZET" userId="d551a947-b3ed-4512-abbd-0cc8a47d22b5" providerId="ADAL" clId="{18E156D2-3A49-4073-9185-A5762446A72E}" dt="2026-03-02T15:44:03.682" v="3947" actId="20577"/>
          <ac:cxnSpMkLst>
            <pc:docMk/>
            <pc:sldMk cId="4119592981" sldId="296"/>
            <ac:cxnSpMk id="340" creationId="{1E9F1DF2-7F3E-04E8-746B-E8C608A3955B}"/>
          </ac:cxnSpMkLst>
        </pc:cxnChg>
        <pc:cxnChg chg="mod">
          <ac:chgData name="Romain CROZET" userId="d551a947-b3ed-4512-abbd-0cc8a47d22b5" providerId="ADAL" clId="{18E156D2-3A49-4073-9185-A5762446A72E}" dt="2026-03-02T15:44:08.055" v="3953" actId="20577"/>
          <ac:cxnSpMkLst>
            <pc:docMk/>
            <pc:sldMk cId="4119592981" sldId="296"/>
            <ac:cxnSpMk id="342" creationId="{D13B321B-ADE4-49D7-A618-ACB1793B3603}"/>
          </ac:cxnSpMkLst>
        </pc:cxnChg>
        <pc:cxnChg chg="mod">
          <ac:chgData name="Romain CROZET" userId="d551a947-b3ed-4512-abbd-0cc8a47d22b5" providerId="ADAL" clId="{18E156D2-3A49-4073-9185-A5762446A72E}" dt="2026-03-02T15:44:05.486" v="3949" actId="20577"/>
          <ac:cxnSpMkLst>
            <pc:docMk/>
            <pc:sldMk cId="4119592981" sldId="296"/>
            <ac:cxnSpMk id="350" creationId="{CDA51765-18D8-8BF7-D938-7A571660F983}"/>
          </ac:cxnSpMkLst>
        </pc:cxnChg>
        <pc:cxnChg chg="mod">
          <ac:chgData name="Romain CROZET" userId="d551a947-b3ed-4512-abbd-0cc8a47d22b5" providerId="ADAL" clId="{18E156D2-3A49-4073-9185-A5762446A72E}" dt="2026-03-02T15:43:30.153" v="3905" actId="20577"/>
          <ac:cxnSpMkLst>
            <pc:docMk/>
            <pc:sldMk cId="4119592981" sldId="296"/>
            <ac:cxnSpMk id="352" creationId="{358DF1F2-6DD9-406C-2ABC-EE1E3AD11EEC}"/>
          </ac:cxnSpMkLst>
        </pc:cxnChg>
        <pc:cxnChg chg="mod">
          <ac:chgData name="Romain CROZET" userId="d551a947-b3ed-4512-abbd-0cc8a47d22b5" providerId="ADAL" clId="{18E156D2-3A49-4073-9185-A5762446A72E}" dt="2026-03-02T15:43:39.815" v="3917" actId="20577"/>
          <ac:cxnSpMkLst>
            <pc:docMk/>
            <pc:sldMk cId="4119592981" sldId="296"/>
            <ac:cxnSpMk id="361" creationId="{F53FD3B3-04C1-36F5-CAF1-A7B49467BEFE}"/>
          </ac:cxnSpMkLst>
        </pc:cxnChg>
        <pc:cxnChg chg="mod">
          <ac:chgData name="Romain CROZET" userId="d551a947-b3ed-4512-abbd-0cc8a47d22b5" providerId="ADAL" clId="{18E156D2-3A49-4073-9185-A5762446A72E}" dt="2026-03-02T15:43:44.075" v="3923" actId="20577"/>
          <ac:cxnSpMkLst>
            <pc:docMk/>
            <pc:sldMk cId="4119592981" sldId="296"/>
            <ac:cxnSpMk id="363" creationId="{74A6D1AA-E7B5-02FE-807A-02511205AE0F}"/>
          </ac:cxnSpMkLst>
        </pc:cxnChg>
        <pc:cxnChg chg="mod">
          <ac:chgData name="Romain CROZET" userId="d551a947-b3ed-4512-abbd-0cc8a47d22b5" providerId="ADAL" clId="{18E156D2-3A49-4073-9185-A5762446A72E}" dt="2026-03-02T15:43:42.576" v="3921" actId="20577"/>
          <ac:cxnSpMkLst>
            <pc:docMk/>
            <pc:sldMk cId="4119592981" sldId="296"/>
            <ac:cxnSpMk id="365" creationId="{1EF00889-4EEE-C32B-30F2-15B37C0DFECB}"/>
          </ac:cxnSpMkLst>
        </pc:cxnChg>
        <pc:cxnChg chg="mod">
          <ac:chgData name="Romain CROZET" userId="d551a947-b3ed-4512-abbd-0cc8a47d22b5" providerId="ADAL" clId="{18E156D2-3A49-4073-9185-A5762446A72E}" dt="2026-03-02T15:43:36.476" v="3913" actId="20577"/>
          <ac:cxnSpMkLst>
            <pc:docMk/>
            <pc:sldMk cId="4119592981" sldId="296"/>
            <ac:cxnSpMk id="367" creationId="{0B35296C-C083-08E0-18C0-F64B1E08EACC}"/>
          </ac:cxnSpMkLst>
        </pc:cxnChg>
        <pc:cxnChg chg="mod">
          <ac:chgData name="Romain CROZET" userId="d551a947-b3ed-4512-abbd-0cc8a47d22b5" providerId="ADAL" clId="{18E156D2-3A49-4073-9185-A5762446A72E}" dt="2026-03-02T15:43:35.311" v="3912" actId="20577"/>
          <ac:cxnSpMkLst>
            <pc:docMk/>
            <pc:sldMk cId="4119592981" sldId="296"/>
            <ac:cxnSpMk id="368" creationId="{979B1888-255A-17A7-0A47-9BFD98FEA2C2}"/>
          </ac:cxnSpMkLst>
        </pc:cxnChg>
        <pc:cxnChg chg="mod">
          <ac:chgData name="Romain CROZET" userId="d551a947-b3ed-4512-abbd-0cc8a47d22b5" providerId="ADAL" clId="{18E156D2-3A49-4073-9185-A5762446A72E}" dt="2026-03-02T15:43:45.322" v="3925" actId="20577"/>
          <ac:cxnSpMkLst>
            <pc:docMk/>
            <pc:sldMk cId="4119592981" sldId="296"/>
            <ac:cxnSpMk id="370" creationId="{62398C19-C72C-4132-D854-B7F9C9D6F422}"/>
          </ac:cxnSpMkLst>
        </pc:cxnChg>
        <pc:cxnChg chg="mod">
          <ac:chgData name="Romain CROZET" userId="d551a947-b3ed-4512-abbd-0cc8a47d22b5" providerId="ADAL" clId="{18E156D2-3A49-4073-9185-A5762446A72E}" dt="2026-03-02T15:43:46.404" v="3927" actId="20577"/>
          <ac:cxnSpMkLst>
            <pc:docMk/>
            <pc:sldMk cId="4119592981" sldId="296"/>
            <ac:cxnSpMk id="376" creationId="{BB20806E-FA60-12B8-36BD-3E95F788063E}"/>
          </ac:cxnSpMkLst>
        </pc:cxnChg>
        <pc:cxnChg chg="mod">
          <ac:chgData name="Romain CROZET" userId="d551a947-b3ed-4512-abbd-0cc8a47d22b5" providerId="ADAL" clId="{18E156D2-3A49-4073-9185-A5762446A72E}" dt="2026-03-02T15:43:54.910" v="3937" actId="20577"/>
          <ac:cxnSpMkLst>
            <pc:docMk/>
            <pc:sldMk cId="4119592981" sldId="296"/>
            <ac:cxnSpMk id="377" creationId="{9F43B831-4316-BFC0-D413-69A8A5236419}"/>
          </ac:cxnSpMkLst>
        </pc:cxnChg>
        <pc:cxnChg chg="mod">
          <ac:chgData name="Romain CROZET" userId="d551a947-b3ed-4512-abbd-0cc8a47d22b5" providerId="ADAL" clId="{18E156D2-3A49-4073-9185-A5762446A72E}" dt="2026-03-02T15:43:47.904" v="3929" actId="20577"/>
          <ac:cxnSpMkLst>
            <pc:docMk/>
            <pc:sldMk cId="4119592981" sldId="296"/>
            <ac:cxnSpMk id="378" creationId="{6C756919-0404-8C30-3AD1-F2583C0D528E}"/>
          </ac:cxnSpMkLst>
        </pc:cxnChg>
        <pc:cxnChg chg="mod">
          <ac:chgData name="Romain CROZET" userId="d551a947-b3ed-4512-abbd-0cc8a47d22b5" providerId="ADAL" clId="{18E156D2-3A49-4073-9185-A5762446A72E}" dt="2026-03-02T15:43:41.168" v="3919" actId="20577"/>
          <ac:cxnSpMkLst>
            <pc:docMk/>
            <pc:sldMk cId="4119592981" sldId="296"/>
            <ac:cxnSpMk id="381" creationId="{D91B2E11-B825-A2B8-763F-A91505B40AF9}"/>
          </ac:cxnSpMkLst>
        </pc:cxnChg>
        <pc:cxnChg chg="mod">
          <ac:chgData name="Romain CROZET" userId="d551a947-b3ed-4512-abbd-0cc8a47d22b5" providerId="ADAL" clId="{18E156D2-3A49-4073-9185-A5762446A72E}" dt="2026-03-02T15:43:50.852" v="3933" actId="20577"/>
          <ac:cxnSpMkLst>
            <pc:docMk/>
            <pc:sldMk cId="4119592981" sldId="296"/>
            <ac:cxnSpMk id="394" creationId="{38558C75-1B00-BE5D-3128-B38DA6F1F22D}"/>
          </ac:cxnSpMkLst>
        </pc:cxnChg>
        <pc:cxnChg chg="mod">
          <ac:chgData name="Romain CROZET" userId="d551a947-b3ed-4512-abbd-0cc8a47d22b5" providerId="ADAL" clId="{18E156D2-3A49-4073-9185-A5762446A72E}" dt="2026-03-02T15:44:00.481" v="3943" actId="20577"/>
          <ac:cxnSpMkLst>
            <pc:docMk/>
            <pc:sldMk cId="4119592981" sldId="296"/>
            <ac:cxnSpMk id="396" creationId="{63F86B70-B2F7-F8A4-F04A-3C81C3F873F1}"/>
          </ac:cxnSpMkLst>
        </pc:cxnChg>
        <pc:cxnChg chg="mod">
          <ac:chgData name="Romain CROZET" userId="d551a947-b3ed-4512-abbd-0cc8a47d22b5" providerId="ADAL" clId="{18E156D2-3A49-4073-9185-A5762446A72E}" dt="2026-03-02T15:44:01.865" v="3945" actId="20577"/>
          <ac:cxnSpMkLst>
            <pc:docMk/>
            <pc:sldMk cId="4119592981" sldId="296"/>
            <ac:cxnSpMk id="399" creationId="{71B6CD02-4D43-3AAE-56A1-4C24A948EC21}"/>
          </ac:cxnSpMkLst>
        </pc:cxnChg>
        <pc:cxnChg chg="mod">
          <ac:chgData name="Romain CROZET" userId="d551a947-b3ed-4512-abbd-0cc8a47d22b5" providerId="ADAL" clId="{18E156D2-3A49-4073-9185-A5762446A72E}" dt="2026-03-02T15:43:53.978" v="3936" actId="20577"/>
          <ac:cxnSpMkLst>
            <pc:docMk/>
            <pc:sldMk cId="4119592981" sldId="296"/>
            <ac:cxnSpMk id="401" creationId="{D087D8A1-B74F-650D-150A-C11BF6D88374}"/>
          </ac:cxnSpMkLst>
        </pc:cxnChg>
        <pc:cxnChg chg="mod">
          <ac:chgData name="Romain CROZET" userId="d551a947-b3ed-4512-abbd-0cc8a47d22b5" providerId="ADAL" clId="{18E156D2-3A49-4073-9185-A5762446A72E}" dt="2026-03-02T15:43:56.444" v="3939" actId="20577"/>
          <ac:cxnSpMkLst>
            <pc:docMk/>
            <pc:sldMk cId="4119592981" sldId="296"/>
            <ac:cxnSpMk id="403" creationId="{727C9DFE-DECA-87D3-6E3F-CC7564B836E5}"/>
          </ac:cxnSpMkLst>
        </pc:cxnChg>
        <pc:cxnChg chg="mod">
          <ac:chgData name="Romain CROZET" userId="d551a947-b3ed-4512-abbd-0cc8a47d22b5" providerId="ADAL" clId="{18E156D2-3A49-4073-9185-A5762446A72E}" dt="2026-03-02T15:43:31.495" v="3907" actId="20577"/>
          <ac:cxnSpMkLst>
            <pc:docMk/>
            <pc:sldMk cId="4119592981" sldId="296"/>
            <ac:cxnSpMk id="405" creationId="{46F43A65-60C5-E6ED-C7E6-A9E33FB2E934}"/>
          </ac:cxnSpMkLst>
        </pc:cxnChg>
        <pc:cxnChg chg="mod">
          <ac:chgData name="Romain CROZET" userId="d551a947-b3ed-4512-abbd-0cc8a47d22b5" providerId="ADAL" clId="{18E156D2-3A49-4073-9185-A5762446A72E}" dt="2026-03-02T15:43:57.916" v="3941" actId="20577"/>
          <ac:cxnSpMkLst>
            <pc:docMk/>
            <pc:sldMk cId="4119592981" sldId="296"/>
            <ac:cxnSpMk id="408" creationId="{480D1990-67AA-50FE-2134-3F1EA4125275}"/>
          </ac:cxnSpMkLst>
        </pc:cxnChg>
        <pc:cxnChg chg="mod">
          <ac:chgData name="Romain CROZET" userId="d551a947-b3ed-4512-abbd-0cc8a47d22b5" providerId="ADAL" clId="{18E156D2-3A49-4073-9185-A5762446A72E}" dt="2026-03-02T15:43:49.211" v="3931" actId="20577"/>
          <ac:cxnSpMkLst>
            <pc:docMk/>
            <pc:sldMk cId="4119592981" sldId="296"/>
            <ac:cxnSpMk id="410" creationId="{5361F11C-BDED-8A5D-7DA9-FB4B565C959B}"/>
          </ac:cxnSpMkLst>
        </pc:cxnChg>
        <pc:cxnChg chg="mod">
          <ac:chgData name="Romain CROZET" userId="d551a947-b3ed-4512-abbd-0cc8a47d22b5" providerId="ADAL" clId="{18E156D2-3A49-4073-9185-A5762446A72E}" dt="2026-03-02T15:43:37.697" v="3915" actId="20577"/>
          <ac:cxnSpMkLst>
            <pc:docMk/>
            <pc:sldMk cId="4119592981" sldId="296"/>
            <ac:cxnSpMk id="412" creationId="{B8981EAA-30DC-E69C-CCE4-D31D3E9C9412}"/>
          </ac:cxnSpMkLst>
        </pc:cxnChg>
        <pc:cxnChg chg="mod">
          <ac:chgData name="Romain CROZET" userId="d551a947-b3ed-4512-abbd-0cc8a47d22b5" providerId="ADAL" clId="{18E156D2-3A49-4073-9185-A5762446A72E}" dt="2026-03-02T15:43:28.097" v="3903" actId="20577"/>
          <ac:cxnSpMkLst>
            <pc:docMk/>
            <pc:sldMk cId="4119592981" sldId="296"/>
            <ac:cxnSpMk id="415" creationId="{A7D8E45E-6824-4A44-D714-DB04100E8EB6}"/>
          </ac:cxnSpMkLst>
        </pc:cxnChg>
      </pc:sldChg>
      <pc:sldChg chg="addSp delSp modSp add mod delAnim">
        <pc:chgData name="Romain CROZET" userId="d551a947-b3ed-4512-abbd-0cc8a47d22b5" providerId="ADAL" clId="{18E156D2-3A49-4073-9185-A5762446A72E}" dt="2026-03-02T15:46:20.584" v="4116" actId="14100"/>
        <pc:sldMkLst>
          <pc:docMk/>
          <pc:sldMk cId="3958575709" sldId="297"/>
        </pc:sldMkLst>
        <pc:spChg chg="add mod">
          <ac:chgData name="Romain CROZET" userId="d551a947-b3ed-4512-abbd-0cc8a47d22b5" providerId="ADAL" clId="{18E156D2-3A49-4073-9185-A5762446A72E}" dt="2026-03-02T15:46:20.584" v="4116" actId="14100"/>
          <ac:spMkLst>
            <pc:docMk/>
            <pc:sldMk cId="3958575709" sldId="297"/>
            <ac:spMk id="3" creationId="{CE32E13B-26D4-16C5-4C86-943F7EABA102}"/>
          </ac:spMkLst>
        </pc:spChg>
        <pc:spChg chg="mod">
          <ac:chgData name="Romain CROZET" userId="d551a947-b3ed-4512-abbd-0cc8a47d22b5" providerId="ADAL" clId="{18E156D2-3A49-4073-9185-A5762446A72E}" dt="2026-03-02T15:46:02.635" v="4114" actId="20577"/>
          <ac:spMkLst>
            <pc:docMk/>
            <pc:sldMk cId="3958575709" sldId="297"/>
            <ac:spMk id="15" creationId="{75E240FF-8FDD-A9AB-1870-12ACFBD56511}"/>
          </ac:spMkLst>
        </pc:spChg>
        <pc:grpChg chg="del">
          <ac:chgData name="Romain CROZET" userId="d551a947-b3ed-4512-abbd-0cc8a47d22b5" providerId="ADAL" clId="{18E156D2-3A49-4073-9185-A5762446A72E}" dt="2026-03-02T15:45:17.594" v="4051" actId="478"/>
          <ac:grpSpMkLst>
            <pc:docMk/>
            <pc:sldMk cId="3958575709" sldId="297"/>
            <ac:grpSpMk id="14" creationId="{3908D59D-EE50-7EBD-22CE-08FB679C0A21}"/>
          </ac:grpSpMkLst>
        </pc:grpChg>
        <pc:grpChg chg="del">
          <ac:chgData name="Romain CROZET" userId="d551a947-b3ed-4512-abbd-0cc8a47d22b5" providerId="ADAL" clId="{18E156D2-3A49-4073-9185-A5762446A72E}" dt="2026-03-02T15:45:17.594" v="4051" actId="478"/>
          <ac:grpSpMkLst>
            <pc:docMk/>
            <pc:sldMk cId="3958575709" sldId="297"/>
            <ac:grpSpMk id="25" creationId="{66D960DA-674F-B03A-8266-B9C4F642FC04}"/>
          </ac:grpSpMkLst>
        </pc:grpChg>
        <pc:grpChg chg="del">
          <ac:chgData name="Romain CROZET" userId="d551a947-b3ed-4512-abbd-0cc8a47d22b5" providerId="ADAL" clId="{18E156D2-3A49-4073-9185-A5762446A72E}" dt="2026-03-02T15:45:17.594" v="4051" actId="478"/>
          <ac:grpSpMkLst>
            <pc:docMk/>
            <pc:sldMk cId="3958575709" sldId="297"/>
            <ac:grpSpMk id="56" creationId="{660B3A4C-E7EA-327C-75C6-0B738B064C31}"/>
          </ac:grpSpMkLst>
        </pc:grpChg>
        <pc:cxnChg chg="del">
          <ac:chgData name="Romain CROZET" userId="d551a947-b3ed-4512-abbd-0cc8a47d22b5" providerId="ADAL" clId="{18E156D2-3A49-4073-9185-A5762446A72E}" dt="2026-03-02T15:45:17.594" v="4051" actId="478"/>
          <ac:cxnSpMkLst>
            <pc:docMk/>
            <pc:sldMk cId="3958575709" sldId="297"/>
            <ac:cxnSpMk id="13" creationId="{8DE6F326-DCA0-2446-13DD-24AD7A2617D2}"/>
          </ac:cxnSpMkLst>
        </pc:cxnChg>
        <pc:cxnChg chg="mod">
          <ac:chgData name="Romain CROZET" userId="d551a947-b3ed-4512-abbd-0cc8a47d22b5" providerId="ADAL" clId="{18E156D2-3A49-4073-9185-A5762446A72E}" dt="2026-03-02T15:45:17.594" v="4051" actId="478"/>
          <ac:cxnSpMkLst>
            <pc:docMk/>
            <pc:sldMk cId="3958575709" sldId="297"/>
            <ac:cxnSpMk id="24" creationId="{7264C54A-AC20-C121-A2A4-82191E42C125}"/>
          </ac:cxnSpMkLst>
        </pc:cxnChg>
        <pc:cxnChg chg="mod">
          <ac:chgData name="Romain CROZET" userId="d551a947-b3ed-4512-abbd-0cc8a47d22b5" providerId="ADAL" clId="{18E156D2-3A49-4073-9185-A5762446A72E}" dt="2026-03-02T15:45:17.594" v="4051" actId="478"/>
          <ac:cxnSpMkLst>
            <pc:docMk/>
            <pc:sldMk cId="3958575709" sldId="297"/>
            <ac:cxnSpMk id="35" creationId="{5CBDAE31-67ED-8A20-6185-10C1A2BBF9B9}"/>
          </ac:cxnSpMkLst>
        </pc:cxnChg>
        <pc:cxnChg chg="mod">
          <ac:chgData name="Romain CROZET" userId="d551a947-b3ed-4512-abbd-0cc8a47d22b5" providerId="ADAL" clId="{18E156D2-3A49-4073-9185-A5762446A72E}" dt="2026-03-02T15:45:17.594" v="4051" actId="478"/>
          <ac:cxnSpMkLst>
            <pc:docMk/>
            <pc:sldMk cId="3958575709" sldId="297"/>
            <ac:cxnSpMk id="36" creationId="{DCE86FFC-DA87-8853-6D35-569A3D29940F}"/>
          </ac:cxnSpMkLst>
        </pc:cxnChg>
        <pc:cxnChg chg="mod">
          <ac:chgData name="Romain CROZET" userId="d551a947-b3ed-4512-abbd-0cc8a47d22b5" providerId="ADAL" clId="{18E156D2-3A49-4073-9185-A5762446A72E}" dt="2026-03-02T15:45:17.594" v="4051" actId="478"/>
          <ac:cxnSpMkLst>
            <pc:docMk/>
            <pc:sldMk cId="3958575709" sldId="297"/>
            <ac:cxnSpMk id="43" creationId="{4C653D44-FE91-229F-CF64-350772433AD2}"/>
          </ac:cxnSpMkLst>
        </pc:cxnChg>
        <pc:cxnChg chg="mod">
          <ac:chgData name="Romain CROZET" userId="d551a947-b3ed-4512-abbd-0cc8a47d22b5" providerId="ADAL" clId="{18E156D2-3A49-4073-9185-A5762446A72E}" dt="2026-03-02T15:45:17.594" v="4051" actId="478"/>
          <ac:cxnSpMkLst>
            <pc:docMk/>
            <pc:sldMk cId="3958575709" sldId="297"/>
            <ac:cxnSpMk id="44" creationId="{5D070AE5-E29C-6566-E961-3BF5CDEB56D5}"/>
          </ac:cxnSpMkLst>
        </pc:cxnChg>
        <pc:cxnChg chg="mod">
          <ac:chgData name="Romain CROZET" userId="d551a947-b3ed-4512-abbd-0cc8a47d22b5" providerId="ADAL" clId="{18E156D2-3A49-4073-9185-A5762446A72E}" dt="2026-03-02T15:45:17.594" v="4051" actId="478"/>
          <ac:cxnSpMkLst>
            <pc:docMk/>
            <pc:sldMk cId="3958575709" sldId="297"/>
            <ac:cxnSpMk id="46" creationId="{AB8CD1FE-1025-0294-C468-02CD870B5CA5}"/>
          </ac:cxnSpMkLst>
        </pc:cxnChg>
      </pc:sldChg>
      <pc:sldChg chg="modSp add mod">
        <pc:chgData name="Romain CROZET" userId="d551a947-b3ed-4512-abbd-0cc8a47d22b5" providerId="ADAL" clId="{18E156D2-3A49-4073-9185-A5762446A72E}" dt="2026-03-02T16:30:06.408" v="6161" actId="255"/>
        <pc:sldMkLst>
          <pc:docMk/>
          <pc:sldMk cId="792472761" sldId="298"/>
        </pc:sldMkLst>
        <pc:spChg chg="mod">
          <ac:chgData name="Romain CROZET" userId="d551a947-b3ed-4512-abbd-0cc8a47d22b5" providerId="ADAL" clId="{18E156D2-3A49-4073-9185-A5762446A72E}" dt="2026-03-02T16:30:06.408" v="6161" actId="255"/>
          <ac:spMkLst>
            <pc:docMk/>
            <pc:sldMk cId="792472761" sldId="298"/>
            <ac:spMk id="2" creationId="{053C8FDF-2F00-6670-DEEE-B50D91A0FE20}"/>
          </ac:spMkLst>
        </pc:spChg>
        <pc:spChg chg="mod">
          <ac:chgData name="Romain CROZET" userId="d551a947-b3ed-4512-abbd-0cc8a47d22b5" providerId="ADAL" clId="{18E156D2-3A49-4073-9185-A5762446A72E}" dt="2026-03-02T15:48:14.766" v="4279" actId="14100"/>
          <ac:spMkLst>
            <pc:docMk/>
            <pc:sldMk cId="792472761" sldId="298"/>
            <ac:spMk id="3" creationId="{A5647316-FEBE-D57D-1668-45CCC8B2F106}"/>
          </ac:spMkLst>
        </pc:spChg>
      </pc:sldChg>
      <pc:sldChg chg="modSp add mod">
        <pc:chgData name="Romain CROZET" userId="d551a947-b3ed-4512-abbd-0cc8a47d22b5" providerId="ADAL" clId="{18E156D2-3A49-4073-9185-A5762446A72E}" dt="2026-03-02T15:47:58.810" v="4278"/>
        <pc:sldMkLst>
          <pc:docMk/>
          <pc:sldMk cId="316172825" sldId="299"/>
        </pc:sldMkLst>
        <pc:spChg chg="mod">
          <ac:chgData name="Romain CROZET" userId="d551a947-b3ed-4512-abbd-0cc8a47d22b5" providerId="ADAL" clId="{18E156D2-3A49-4073-9185-A5762446A72E}" dt="2026-03-02T15:47:41.471" v="4274" actId="20577"/>
          <ac:spMkLst>
            <pc:docMk/>
            <pc:sldMk cId="316172825" sldId="299"/>
            <ac:spMk id="2" creationId="{3B78B087-6E90-D1F2-8AD2-A5BB7C088873}"/>
          </ac:spMkLst>
        </pc:spChg>
        <pc:spChg chg="mod">
          <ac:chgData name="Romain CROZET" userId="d551a947-b3ed-4512-abbd-0cc8a47d22b5" providerId="ADAL" clId="{18E156D2-3A49-4073-9185-A5762446A72E}" dt="2026-03-02T15:47:58.810" v="4278"/>
          <ac:spMkLst>
            <pc:docMk/>
            <pc:sldMk cId="316172825" sldId="299"/>
            <ac:spMk id="3" creationId="{35154A4E-F5D9-D8CE-2417-47075A8C9E8E}"/>
          </ac:spMkLst>
        </pc:spChg>
      </pc:sldChg>
      <pc:sldChg chg="addSp delSp modSp new mod modClrScheme chgLayout">
        <pc:chgData name="Romain CROZET" userId="d551a947-b3ed-4512-abbd-0cc8a47d22b5" providerId="ADAL" clId="{18E156D2-3A49-4073-9185-A5762446A72E}" dt="2026-03-02T16:16:25.383" v="5349" actId="122"/>
        <pc:sldMkLst>
          <pc:docMk/>
          <pc:sldMk cId="1572659851" sldId="300"/>
        </pc:sldMkLst>
        <pc:spChg chg="del">
          <ac:chgData name="Romain CROZET" userId="d551a947-b3ed-4512-abbd-0cc8a47d22b5" providerId="ADAL" clId="{18E156D2-3A49-4073-9185-A5762446A72E}" dt="2026-03-02T16:07:14.438" v="4281" actId="700"/>
          <ac:spMkLst>
            <pc:docMk/>
            <pc:sldMk cId="1572659851" sldId="300"/>
            <ac:spMk id="2" creationId="{046F09CA-4BEA-FCFE-7C5C-61B59BA19193}"/>
          </ac:spMkLst>
        </pc:spChg>
        <pc:spChg chg="del">
          <ac:chgData name="Romain CROZET" userId="d551a947-b3ed-4512-abbd-0cc8a47d22b5" providerId="ADAL" clId="{18E156D2-3A49-4073-9185-A5762446A72E}" dt="2026-03-02T16:07:14.438" v="4281" actId="700"/>
          <ac:spMkLst>
            <pc:docMk/>
            <pc:sldMk cId="1572659851" sldId="300"/>
            <ac:spMk id="3" creationId="{F91F27CB-3AE0-EE8E-65B8-AF76A2BDFCD2}"/>
          </ac:spMkLst>
        </pc:spChg>
        <pc:spChg chg="mod ord">
          <ac:chgData name="Romain CROZET" userId="d551a947-b3ed-4512-abbd-0cc8a47d22b5" providerId="ADAL" clId="{18E156D2-3A49-4073-9185-A5762446A72E}" dt="2026-03-02T16:07:14.438" v="4281" actId="700"/>
          <ac:spMkLst>
            <pc:docMk/>
            <pc:sldMk cId="1572659851" sldId="300"/>
            <ac:spMk id="4" creationId="{B5DC5F7C-3C64-1693-E1DA-044B56C7E684}"/>
          </ac:spMkLst>
        </pc:spChg>
        <pc:spChg chg="add mod">
          <ac:chgData name="Romain CROZET" userId="d551a947-b3ed-4512-abbd-0cc8a47d22b5" providerId="ADAL" clId="{18E156D2-3A49-4073-9185-A5762446A72E}" dt="2026-03-02T16:07:23.994" v="4324" actId="20577"/>
          <ac:spMkLst>
            <pc:docMk/>
            <pc:sldMk cId="1572659851" sldId="300"/>
            <ac:spMk id="5" creationId="{17C472AD-8D1F-B6DD-C038-3257F8B4C88A}"/>
          </ac:spMkLst>
        </pc:spChg>
        <pc:spChg chg="add mod">
          <ac:chgData name="Romain CROZET" userId="d551a947-b3ed-4512-abbd-0cc8a47d22b5" providerId="ADAL" clId="{18E156D2-3A49-4073-9185-A5762446A72E}" dt="2026-03-02T16:16:25.383" v="5349" actId="122"/>
          <ac:spMkLst>
            <pc:docMk/>
            <pc:sldMk cId="1572659851" sldId="300"/>
            <ac:spMk id="6" creationId="{EF9B4E7F-9833-E61E-2141-072CC72C86AD}"/>
          </ac:spMkLst>
        </pc:spChg>
      </pc:sldChg>
      <pc:sldChg chg="addSp delSp modSp new mod modClrScheme chgLayout">
        <pc:chgData name="Romain CROZET" userId="d551a947-b3ed-4512-abbd-0cc8a47d22b5" providerId="ADAL" clId="{18E156D2-3A49-4073-9185-A5762446A72E}" dt="2026-03-02T16:27:50.551" v="6117" actId="20577"/>
        <pc:sldMkLst>
          <pc:docMk/>
          <pc:sldMk cId="1556985825" sldId="301"/>
        </pc:sldMkLst>
        <pc:spChg chg="del">
          <ac:chgData name="Romain CROZET" userId="d551a947-b3ed-4512-abbd-0cc8a47d22b5" providerId="ADAL" clId="{18E156D2-3A49-4073-9185-A5762446A72E}" dt="2026-03-02T16:16:45.277" v="5351" actId="700"/>
          <ac:spMkLst>
            <pc:docMk/>
            <pc:sldMk cId="1556985825" sldId="301"/>
            <ac:spMk id="2" creationId="{76156249-523B-1E0F-5023-53448CD6BD07}"/>
          </ac:spMkLst>
        </pc:spChg>
        <pc:spChg chg="del">
          <ac:chgData name="Romain CROZET" userId="d551a947-b3ed-4512-abbd-0cc8a47d22b5" providerId="ADAL" clId="{18E156D2-3A49-4073-9185-A5762446A72E}" dt="2026-03-02T16:16:45.277" v="5351" actId="700"/>
          <ac:spMkLst>
            <pc:docMk/>
            <pc:sldMk cId="1556985825" sldId="301"/>
            <ac:spMk id="3" creationId="{73A2CD62-AFFA-6B31-57B9-9EE2FF9E4274}"/>
          </ac:spMkLst>
        </pc:spChg>
        <pc:spChg chg="mod ord">
          <ac:chgData name="Romain CROZET" userId="d551a947-b3ed-4512-abbd-0cc8a47d22b5" providerId="ADAL" clId="{18E156D2-3A49-4073-9185-A5762446A72E}" dt="2026-03-02T16:16:45.277" v="5351" actId="700"/>
          <ac:spMkLst>
            <pc:docMk/>
            <pc:sldMk cId="1556985825" sldId="301"/>
            <ac:spMk id="4" creationId="{3B6B2659-4050-B18C-5F59-9E714083645C}"/>
          </ac:spMkLst>
        </pc:spChg>
        <pc:spChg chg="add mod">
          <ac:chgData name="Romain CROZET" userId="d551a947-b3ed-4512-abbd-0cc8a47d22b5" providerId="ADAL" clId="{18E156D2-3A49-4073-9185-A5762446A72E}" dt="2026-03-02T16:17:59.637" v="5383" actId="20577"/>
          <ac:spMkLst>
            <pc:docMk/>
            <pc:sldMk cId="1556985825" sldId="301"/>
            <ac:spMk id="5" creationId="{5B9AAA50-2EFB-BF5E-01DE-60E46A68C4B6}"/>
          </ac:spMkLst>
        </pc:spChg>
        <pc:spChg chg="add mod">
          <ac:chgData name="Romain CROZET" userId="d551a947-b3ed-4512-abbd-0cc8a47d22b5" providerId="ADAL" clId="{18E156D2-3A49-4073-9185-A5762446A72E}" dt="2026-03-02T16:27:50.551" v="6117" actId="20577"/>
          <ac:spMkLst>
            <pc:docMk/>
            <pc:sldMk cId="1556985825" sldId="301"/>
            <ac:spMk id="6" creationId="{9213FCC0-3DCD-01BB-024E-9100CF01E6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98066-35FD-4694-9CF5-0DE99E4A7000}" type="datetimeFigureOut">
              <a:rPr lang="fr-FR" smtClean="0"/>
              <a:t>02/03/2026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8345A-BA29-43F3-A217-2C1874DAFCE1}" type="slidenum">
              <a:rPr lang="fr-FR" smtClean="0"/>
              <a:t>‹N°›</a:t>
            </a:fld>
            <a:endParaRPr lang="fr-FR"/>
          </a:p>
        </p:txBody>
      </p:sp>
    </p:spTree>
    <p:extLst>
      <p:ext uri="{BB962C8B-B14F-4D97-AF65-F5344CB8AC3E}">
        <p14:creationId xmlns:p14="http://schemas.microsoft.com/office/powerpoint/2010/main" val="288111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3D62BD-682B-324F-B985-6EDA118367A3}" type="slidenum">
              <a:rPr lang="fr-FR" smtClean="0"/>
              <a:t>1</a:t>
            </a:fld>
            <a:endParaRPr lang="fr-FR"/>
          </a:p>
        </p:txBody>
      </p:sp>
    </p:spTree>
    <p:extLst>
      <p:ext uri="{BB962C8B-B14F-4D97-AF65-F5344CB8AC3E}">
        <p14:creationId xmlns:p14="http://schemas.microsoft.com/office/powerpoint/2010/main" val="162893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3D62BD-682B-324F-B985-6EDA118367A3}" type="slidenum">
              <a:rPr lang="fr-FR" smtClean="0"/>
              <a:t>25</a:t>
            </a:fld>
            <a:endParaRPr lang="fr-FR"/>
          </a:p>
        </p:txBody>
      </p:sp>
    </p:spTree>
    <p:extLst>
      <p:ext uri="{BB962C8B-B14F-4D97-AF65-F5344CB8AC3E}">
        <p14:creationId xmlns:p14="http://schemas.microsoft.com/office/powerpoint/2010/main" val="2123256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E1E5A0-4ACD-EE29-3414-6BD1208E55B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0358B51-5769-A894-1095-C83C46D8C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FD23348-A662-E6FE-8EDB-16E0C9E7201F}"/>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5" name="Espace réservé du pied de page 4">
            <a:extLst>
              <a:ext uri="{FF2B5EF4-FFF2-40B4-BE49-F238E27FC236}">
                <a16:creationId xmlns:a16="http://schemas.microsoft.com/office/drawing/2014/main" id="{7544C2CC-929A-25B8-FCA9-9236C94F06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9BBFFA-9652-99F5-6BB5-90BFD64AD4BB}"/>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429091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B9253-107C-AECE-41F2-6C3FDAA7F7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CB495A9-3D32-1AC2-261F-A5055FFE309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685E48-AA6C-E39D-A8B0-FC5076A92D7D}"/>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5" name="Espace réservé du pied de page 4">
            <a:extLst>
              <a:ext uri="{FF2B5EF4-FFF2-40B4-BE49-F238E27FC236}">
                <a16:creationId xmlns:a16="http://schemas.microsoft.com/office/drawing/2014/main" id="{F7A2FBD6-BA1B-88B8-99C4-D25F9B330EC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80D6B1-FCD4-6F54-77F2-A28938DD1F65}"/>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381954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EB37271-4DBF-05F2-979D-065BF1FC9FB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B0E70A9-4431-8D9F-CA41-EA583723070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3EBA6C-9685-1C57-9707-01C888241786}"/>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5" name="Espace réservé du pied de page 4">
            <a:extLst>
              <a:ext uri="{FF2B5EF4-FFF2-40B4-BE49-F238E27FC236}">
                <a16:creationId xmlns:a16="http://schemas.microsoft.com/office/drawing/2014/main" id="{5A90A0AC-3A32-8498-DC7F-9A8B3A02B1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E55DC46-175E-5A42-74F9-6F840AB5AD5D}"/>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67047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1" b="0" i="0">
                <a:solidFill>
                  <a:srgbClr val="7B95B0"/>
                </a:solidFill>
                <a:latin typeface="IBM Plex Sans Medium"/>
                <a:cs typeface="IBM Plex Sans Medium"/>
              </a:defRPr>
            </a:lvl1pPr>
          </a:lstStyle>
          <a:p>
            <a:pPr marL="7701">
              <a:spcBef>
                <a:spcPts val="85"/>
              </a:spcBef>
            </a:pPr>
            <a:r>
              <a:rPr lang="fr-FR" spc="33"/>
              <a:t>04</a:t>
            </a:r>
            <a:r>
              <a:rPr lang="fr-FR" spc="154"/>
              <a:t> </a:t>
            </a:r>
            <a:r>
              <a:rPr lang="fr-FR" spc="33"/>
              <a:t>91</a:t>
            </a:r>
            <a:r>
              <a:rPr lang="fr-FR" spc="154"/>
              <a:t> </a:t>
            </a:r>
            <a:r>
              <a:rPr lang="fr-FR" spc="33"/>
              <a:t>34</a:t>
            </a:r>
            <a:r>
              <a:rPr lang="fr-FR" spc="154"/>
              <a:t> </a:t>
            </a:r>
            <a:r>
              <a:rPr lang="fr-FR" spc="33"/>
              <a:t>07</a:t>
            </a:r>
            <a:r>
              <a:rPr lang="fr-FR" spc="154"/>
              <a:t> </a:t>
            </a:r>
            <a:r>
              <a:rPr lang="fr-FR" spc="58"/>
              <a:t>80</a:t>
            </a:r>
            <a:endParaRPr lang="fr-FR" spc="58" dirty="0"/>
          </a:p>
        </p:txBody>
      </p:sp>
      <p:sp>
        <p:nvSpPr>
          <p:cNvPr id="3" name="Holder 3"/>
          <p:cNvSpPr>
            <a:spLocks noGrp="1"/>
          </p:cNvSpPr>
          <p:nvPr>
            <p:ph type="dt" sz="half" idx="6"/>
          </p:nvPr>
        </p:nvSpPr>
        <p:spPr/>
        <p:txBody>
          <a:bodyPr lIns="0" tIns="0" rIns="0" bIns="0"/>
          <a:lstStyle>
            <a:lvl1pPr>
              <a:defRPr sz="1001" b="0" i="0">
                <a:solidFill>
                  <a:srgbClr val="7B95B0"/>
                </a:solidFill>
                <a:latin typeface="IBM Plex Sans Medium"/>
                <a:cs typeface="IBM Plex Sans Medium"/>
              </a:defRPr>
            </a:lvl1pPr>
          </a:lstStyle>
          <a:p>
            <a:pPr marL="7701">
              <a:spcBef>
                <a:spcPts val="85"/>
              </a:spcBef>
            </a:pPr>
            <a:r>
              <a:rPr lang="fr-FR" spc="67"/>
              <a:t>pharmaciensPACA@urps-</a:t>
            </a:r>
            <a:r>
              <a:rPr lang="fr-FR" spc="73"/>
              <a:t>pharmaciens-</a:t>
            </a:r>
            <a:r>
              <a:rPr lang="fr-FR" spc="67"/>
              <a:t>paca.fr</a:t>
            </a:r>
            <a:endParaRPr lang="fr-FR" spc="67"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0192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CC378F-5B10-BE34-A572-BCB41D815B43}"/>
              </a:ext>
            </a:extLst>
          </p:cNvPr>
          <p:cNvSpPr>
            <a:spLocks noGrp="1"/>
          </p:cNvSpPr>
          <p:nvPr>
            <p:ph type="ctrTitle"/>
          </p:nvPr>
        </p:nvSpPr>
        <p:spPr>
          <a:xfrm>
            <a:off x="1524000" y="1792592"/>
            <a:ext cx="9144000" cy="2456168"/>
          </a:xfrm>
        </p:spPr>
        <p:txBody>
          <a:bodyPr anchor="b"/>
          <a:lstStyle>
            <a:lvl1pPr algn="ctr">
              <a:defRPr sz="6000" b="1">
                <a:solidFill>
                  <a:schemeClr val="accent6"/>
                </a:solidFill>
                <a:latin typeface="Cordia New" panose="020B0304020202020204" pitchFamily="34" charset="-34"/>
                <a:cs typeface="Cordia New" panose="020B0304020202020204" pitchFamily="34" charset="-34"/>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659CDC1A-D30C-A061-C27A-1BE71DA0A451}"/>
              </a:ext>
            </a:extLst>
          </p:cNvPr>
          <p:cNvSpPr>
            <a:spLocks noGrp="1"/>
          </p:cNvSpPr>
          <p:nvPr>
            <p:ph type="subTitle" idx="1"/>
          </p:nvPr>
        </p:nvSpPr>
        <p:spPr>
          <a:xfrm>
            <a:off x="1524000" y="4474674"/>
            <a:ext cx="9144000" cy="1655762"/>
          </a:xfrm>
        </p:spPr>
        <p:txBody>
          <a:bodyPr>
            <a:normAutofit/>
          </a:bodyPr>
          <a:lstStyle>
            <a:lvl1pPr marL="0" indent="0" algn="ctr">
              <a:buNone/>
              <a:defRPr sz="3600" b="0">
                <a:solidFill>
                  <a:schemeClr val="accent4"/>
                </a:solidFill>
                <a:latin typeface="Cordia New" panose="020B0304020202020204" pitchFamily="34" charset="-34"/>
                <a:ea typeface="Arial Unicode MS" panose="020B0604020202020204" pitchFamily="34" charset="-128"/>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49424D9C-77EC-7D24-5CCD-E43BC57EC283}"/>
              </a:ext>
            </a:extLst>
          </p:cNvPr>
          <p:cNvSpPr>
            <a:spLocks noGrp="1"/>
          </p:cNvSpPr>
          <p:nvPr>
            <p:ph type="dt" sz="half" idx="10"/>
          </p:nvPr>
        </p:nvSpPr>
        <p:spPr/>
        <p:txBody>
          <a:bodyPr/>
          <a:lstStyle/>
          <a:p>
            <a:fld id="{4C9A0EF4-CEE3-7741-BCEB-A754F141D12F}" type="datetime1">
              <a:rPr lang="fr-FR" smtClean="0"/>
              <a:t>02/03/2026</a:t>
            </a:fld>
            <a:endParaRPr lang="fr-FR"/>
          </a:p>
        </p:txBody>
      </p:sp>
      <p:sp>
        <p:nvSpPr>
          <p:cNvPr id="5" name="Espace réservé du pied de page 4">
            <a:extLst>
              <a:ext uri="{FF2B5EF4-FFF2-40B4-BE49-F238E27FC236}">
                <a16:creationId xmlns:a16="http://schemas.microsoft.com/office/drawing/2014/main" id="{C671E46A-DB32-3538-A359-22C05B3938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2A5FBD-507B-7F1E-1020-9854EE16BA06}"/>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8" name="Image 7" descr="Une image contenant texte, Police, Graphique, logo&#10;&#10;Description générée automatiquement">
            <a:extLst>
              <a:ext uri="{FF2B5EF4-FFF2-40B4-BE49-F238E27FC236}">
                <a16:creationId xmlns:a16="http://schemas.microsoft.com/office/drawing/2014/main" id="{07D49A9E-CFF1-676B-51AC-5159BA4A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6342" y="407162"/>
            <a:ext cx="4397058" cy="2456168"/>
          </a:xfrm>
          <a:prstGeom prst="roundRect">
            <a:avLst>
              <a:gd name="adj" fmla="val 4167"/>
            </a:avLst>
          </a:prstGeom>
          <a:solidFill>
            <a:srgbClr val="FFFFFF"/>
          </a:solidFill>
          <a:ln w="76200" cap="sq">
            <a:solidFill>
              <a:schemeClr val="bg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prst="angle"/>
            <a:contourClr>
              <a:srgbClr val="C0C0C0"/>
            </a:contourClr>
          </a:sp3d>
        </p:spPr>
      </p:pic>
      <p:pic>
        <p:nvPicPr>
          <p:cNvPr id="9" name="Image 8" descr="Une image contenant texte, Police, Graphique, logo&#10;&#10;Description générée automatiquement">
            <a:extLst>
              <a:ext uri="{FF2B5EF4-FFF2-40B4-BE49-F238E27FC236}">
                <a16:creationId xmlns:a16="http://schemas.microsoft.com/office/drawing/2014/main" id="{87922900-B6F8-3A38-57CB-B99CF29584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10" name="Image 9" descr="Une image contenant texte, logiciel, Site web, Page web&#10;&#10;Le contenu généré par l’IA peut être incorrect.">
            <a:extLst>
              <a:ext uri="{FF2B5EF4-FFF2-40B4-BE49-F238E27FC236}">
                <a16:creationId xmlns:a16="http://schemas.microsoft.com/office/drawing/2014/main" id="{9E44777E-BA22-7799-94CD-8E9DDFE7E580}"/>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Tree>
    <p:extLst>
      <p:ext uri="{BB962C8B-B14F-4D97-AF65-F5344CB8AC3E}">
        <p14:creationId xmlns:p14="http://schemas.microsoft.com/office/powerpoint/2010/main" val="133526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8DA32-49A1-1B4C-EA36-4EE23DC28A20}"/>
              </a:ext>
            </a:extLst>
          </p:cNvPr>
          <p:cNvSpPr>
            <a:spLocks noGrp="1"/>
          </p:cNvSpPr>
          <p:nvPr>
            <p:ph type="title"/>
          </p:nvPr>
        </p:nvSpPr>
        <p:spPr>
          <a:xfrm>
            <a:off x="-1" y="0"/>
            <a:ext cx="11984493" cy="1325563"/>
          </a:xfrm>
        </p:spPr>
        <p:txBody>
          <a:bodyPr/>
          <a:lstStyle>
            <a:lvl1pPr>
              <a:defRPr b="0">
                <a:solidFill>
                  <a:schemeClr val="accent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D1C9FE0-FEDF-F948-CCE6-F3D55D6010D7}"/>
              </a:ext>
            </a:extLst>
          </p:cNvPr>
          <p:cNvSpPr>
            <a:spLocks noGrp="1"/>
          </p:cNvSpPr>
          <p:nvPr>
            <p:ph idx="1"/>
          </p:nvPr>
        </p:nvSpPr>
        <p:spPr>
          <a:xfrm>
            <a:off x="-135394" y="1708142"/>
            <a:ext cx="12119887" cy="446405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descr="Une image contenant texte, Police, Graphique, logo&#10;&#10;Description générée automatiquement">
            <a:extLst>
              <a:ext uri="{FF2B5EF4-FFF2-40B4-BE49-F238E27FC236}">
                <a16:creationId xmlns:a16="http://schemas.microsoft.com/office/drawing/2014/main" id="{D5957036-7A4A-B6D1-BFDB-D2F259D0E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11" name="Image 10" descr="Une image contenant texte, logiciel, Site web, Page web&#10;&#10;Le contenu généré par l’IA peut être incorrect.">
            <a:extLst>
              <a:ext uri="{FF2B5EF4-FFF2-40B4-BE49-F238E27FC236}">
                <a16:creationId xmlns:a16="http://schemas.microsoft.com/office/drawing/2014/main" id="{5A67FAA2-38B8-AAF4-779A-99BC8274E2C2}"/>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
        <p:nvSpPr>
          <p:cNvPr id="4" name="Espace réservé de la date 3">
            <a:extLst>
              <a:ext uri="{FF2B5EF4-FFF2-40B4-BE49-F238E27FC236}">
                <a16:creationId xmlns:a16="http://schemas.microsoft.com/office/drawing/2014/main" id="{EA468C25-2838-969E-1D85-921E1620347F}"/>
              </a:ext>
            </a:extLst>
          </p:cNvPr>
          <p:cNvSpPr>
            <a:spLocks noGrp="1"/>
          </p:cNvSpPr>
          <p:nvPr>
            <p:ph type="dt" sz="half" idx="10"/>
          </p:nvPr>
        </p:nvSpPr>
        <p:spPr>
          <a:xfrm>
            <a:off x="80285" y="6332534"/>
            <a:ext cx="2743200" cy="365125"/>
          </a:xfrm>
        </p:spPr>
        <p:txBody>
          <a:bodyPr/>
          <a:lstStyle>
            <a:lvl1pPr>
              <a:defRPr b="1">
                <a:solidFill>
                  <a:schemeClr val="tx1"/>
                </a:solidFill>
              </a:defRPr>
            </a:lvl1pPr>
          </a:lstStyle>
          <a:p>
            <a:fld id="{3B3222F1-D5E8-E24A-9D7B-1B22B5F56348}" type="datetime1">
              <a:rPr lang="fr-FR" smtClean="0"/>
              <a:t>02/03/2026</a:t>
            </a:fld>
            <a:endParaRPr lang="fr-FR" dirty="0"/>
          </a:p>
        </p:txBody>
      </p:sp>
      <p:sp>
        <p:nvSpPr>
          <p:cNvPr id="5" name="Espace réservé du pied de page 4">
            <a:extLst>
              <a:ext uri="{FF2B5EF4-FFF2-40B4-BE49-F238E27FC236}">
                <a16:creationId xmlns:a16="http://schemas.microsoft.com/office/drawing/2014/main" id="{74EAFD82-793A-F187-209B-10FAAAA8FF48}"/>
              </a:ext>
            </a:extLst>
          </p:cNvPr>
          <p:cNvSpPr>
            <a:spLocks noGrp="1"/>
          </p:cNvSpPr>
          <p:nvPr>
            <p:ph type="ftr" sz="quarter" idx="11"/>
          </p:nvPr>
        </p:nvSpPr>
        <p:spPr>
          <a:xfrm>
            <a:off x="3352800" y="6332535"/>
            <a:ext cx="4114800" cy="365125"/>
          </a:xfrm>
        </p:spPr>
        <p:txBody>
          <a:bodyPr/>
          <a:lstStyle>
            <a:lvl1pPr>
              <a:defRPr b="1">
                <a:solidFill>
                  <a:schemeClr val="tx1"/>
                </a:solidFill>
              </a:defRPr>
            </a:lvl1pPr>
          </a:lstStyle>
          <a:p>
            <a:endParaRPr lang="fr-FR"/>
          </a:p>
        </p:txBody>
      </p:sp>
      <p:sp>
        <p:nvSpPr>
          <p:cNvPr id="6" name="Espace réservé du numéro de diapositive 5">
            <a:extLst>
              <a:ext uri="{FF2B5EF4-FFF2-40B4-BE49-F238E27FC236}">
                <a16:creationId xmlns:a16="http://schemas.microsoft.com/office/drawing/2014/main" id="{61CA9184-AF6C-A721-7249-DE0E7F21B4AF}"/>
              </a:ext>
            </a:extLst>
          </p:cNvPr>
          <p:cNvSpPr>
            <a:spLocks noGrp="1"/>
          </p:cNvSpPr>
          <p:nvPr>
            <p:ph type="sldNum" sz="quarter" idx="12"/>
          </p:nvPr>
        </p:nvSpPr>
        <p:spPr>
          <a:xfrm>
            <a:off x="9368515" y="6332534"/>
            <a:ext cx="2743200" cy="365125"/>
          </a:xfrm>
        </p:spPr>
        <p:txBody>
          <a:bodyPr/>
          <a:lstStyle>
            <a:lvl1pPr>
              <a:defRPr b="1">
                <a:solidFill>
                  <a:schemeClr val="tx1"/>
                </a:solidFill>
              </a:defRPr>
            </a:lvl1pPr>
          </a:lstStyle>
          <a:p>
            <a:fld id="{BFA6BC55-A9E9-6342-BA57-16145D3BE014}" type="slidenum">
              <a:rPr lang="fr-FR" smtClean="0"/>
              <a:pPr/>
              <a:t>‹N°›</a:t>
            </a:fld>
            <a:endParaRPr lang="fr-FR"/>
          </a:p>
        </p:txBody>
      </p:sp>
    </p:spTree>
    <p:extLst>
      <p:ext uri="{BB962C8B-B14F-4D97-AF65-F5344CB8AC3E}">
        <p14:creationId xmlns:p14="http://schemas.microsoft.com/office/powerpoint/2010/main" val="2476147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4A40F9-FB83-3875-82D2-4FE3CDE7552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F9599C-6E6B-1A2F-B888-44B7680A8A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F33E2A3-3A30-F734-B2A9-122D77B73200}"/>
              </a:ext>
            </a:extLst>
          </p:cNvPr>
          <p:cNvSpPr>
            <a:spLocks noGrp="1"/>
          </p:cNvSpPr>
          <p:nvPr>
            <p:ph type="dt" sz="half" idx="10"/>
          </p:nvPr>
        </p:nvSpPr>
        <p:spPr/>
        <p:txBody>
          <a:bodyPr/>
          <a:lstStyle/>
          <a:p>
            <a:fld id="{1B8B7A3D-0D47-134A-9FCE-2F047F11F70F}" type="datetime1">
              <a:rPr lang="fr-FR" smtClean="0"/>
              <a:t>02/03/2026</a:t>
            </a:fld>
            <a:endParaRPr lang="fr-FR"/>
          </a:p>
        </p:txBody>
      </p:sp>
      <p:sp>
        <p:nvSpPr>
          <p:cNvPr id="5" name="Espace réservé du pied de page 4">
            <a:extLst>
              <a:ext uri="{FF2B5EF4-FFF2-40B4-BE49-F238E27FC236}">
                <a16:creationId xmlns:a16="http://schemas.microsoft.com/office/drawing/2014/main" id="{4D729C5C-9464-7A18-C93A-5AECEEE8B4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B824A8-56F7-A361-921C-1265DE3CA0FF}"/>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7" name="Image 6" descr="Une image contenant texte, Police, Graphique, logo&#10;&#10;Description générée automatiquement">
            <a:extLst>
              <a:ext uri="{FF2B5EF4-FFF2-40B4-BE49-F238E27FC236}">
                <a16:creationId xmlns:a16="http://schemas.microsoft.com/office/drawing/2014/main" id="{FB285BE4-9D47-D785-0111-DD778A35A0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8" name="Image 7" descr="Une image contenant texte, logiciel, Site web, Page web&#10;&#10;Le contenu généré par l’IA peut être incorrect.">
            <a:extLst>
              <a:ext uri="{FF2B5EF4-FFF2-40B4-BE49-F238E27FC236}">
                <a16:creationId xmlns:a16="http://schemas.microsoft.com/office/drawing/2014/main" id="{84B66F11-A3B7-358F-2766-61B1727A5BD9}"/>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Tree>
    <p:extLst>
      <p:ext uri="{BB962C8B-B14F-4D97-AF65-F5344CB8AC3E}">
        <p14:creationId xmlns:p14="http://schemas.microsoft.com/office/powerpoint/2010/main" val="3318302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7C45D6-C673-5FA2-AF2B-36C4143E1FD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C3F7192-C648-EFE7-444F-8ED068CC774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87411D6-0859-CBC8-4D4A-0B1DB3B3473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BEAD0B1-A8D8-5613-784C-77B8BA26DF0F}"/>
              </a:ext>
            </a:extLst>
          </p:cNvPr>
          <p:cNvSpPr>
            <a:spLocks noGrp="1"/>
          </p:cNvSpPr>
          <p:nvPr>
            <p:ph type="dt" sz="half" idx="10"/>
          </p:nvPr>
        </p:nvSpPr>
        <p:spPr/>
        <p:txBody>
          <a:bodyPr/>
          <a:lstStyle/>
          <a:p>
            <a:fld id="{DBEDE773-8B44-DA42-BB00-93002537F4D2}" type="datetime1">
              <a:rPr lang="fr-FR" smtClean="0"/>
              <a:t>02/03/2026</a:t>
            </a:fld>
            <a:endParaRPr lang="fr-FR"/>
          </a:p>
        </p:txBody>
      </p:sp>
      <p:sp>
        <p:nvSpPr>
          <p:cNvPr id="6" name="Espace réservé du pied de page 5">
            <a:extLst>
              <a:ext uri="{FF2B5EF4-FFF2-40B4-BE49-F238E27FC236}">
                <a16:creationId xmlns:a16="http://schemas.microsoft.com/office/drawing/2014/main" id="{67B00CF9-A351-1FE3-3D98-011D211C17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7FBFFE-43D0-460A-F140-18581A77ACA6}"/>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8" name="Image 7" descr="Une image contenant texte, Police, Graphique, logo&#10;&#10;Description générée automatiquement">
            <a:extLst>
              <a:ext uri="{FF2B5EF4-FFF2-40B4-BE49-F238E27FC236}">
                <a16:creationId xmlns:a16="http://schemas.microsoft.com/office/drawing/2014/main" id="{7482F64D-6789-C66A-80FC-7A20CCD38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9" name="Image 8" descr="Une image contenant texte, logiciel, Site web, Page web&#10;&#10;Le contenu généré par l’IA peut être incorrect.">
            <a:extLst>
              <a:ext uri="{FF2B5EF4-FFF2-40B4-BE49-F238E27FC236}">
                <a16:creationId xmlns:a16="http://schemas.microsoft.com/office/drawing/2014/main" id="{AFF5DA5C-6264-4D97-744A-0E8F622A1D0C}"/>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Tree>
    <p:extLst>
      <p:ext uri="{BB962C8B-B14F-4D97-AF65-F5344CB8AC3E}">
        <p14:creationId xmlns:p14="http://schemas.microsoft.com/office/powerpoint/2010/main" val="202904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10EAA7-E54D-5623-0811-97E64AD4F34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082423B-2C72-3AD7-130D-D8A2CCAFA3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CFD3ED7-DB94-90E8-301F-E27E041FF17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6796F53-C782-E383-7ACC-9C738FD433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94DCC11-B947-F104-A8C6-F7393207194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F942EB9-62ED-AB40-194A-BD53474C69D5}"/>
              </a:ext>
            </a:extLst>
          </p:cNvPr>
          <p:cNvSpPr>
            <a:spLocks noGrp="1"/>
          </p:cNvSpPr>
          <p:nvPr>
            <p:ph type="dt" sz="half" idx="10"/>
          </p:nvPr>
        </p:nvSpPr>
        <p:spPr/>
        <p:txBody>
          <a:bodyPr/>
          <a:lstStyle/>
          <a:p>
            <a:fld id="{D1AF9A7C-BAC1-DB45-8F94-31D7613EAF4C}" type="datetime1">
              <a:rPr lang="fr-FR" smtClean="0"/>
              <a:t>02/03/2026</a:t>
            </a:fld>
            <a:endParaRPr lang="fr-FR"/>
          </a:p>
        </p:txBody>
      </p:sp>
      <p:sp>
        <p:nvSpPr>
          <p:cNvPr id="8" name="Espace réservé du pied de page 7">
            <a:extLst>
              <a:ext uri="{FF2B5EF4-FFF2-40B4-BE49-F238E27FC236}">
                <a16:creationId xmlns:a16="http://schemas.microsoft.com/office/drawing/2014/main" id="{1F0A4809-5E07-B965-B87E-A1483FE0452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B8EEF43-033E-0B6F-2BCC-5B5BE619A287}"/>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10" name="Image 9" descr="Une image contenant texte, Police, Graphique, logo&#10;&#10;Description générée automatiquement">
            <a:extLst>
              <a:ext uri="{FF2B5EF4-FFF2-40B4-BE49-F238E27FC236}">
                <a16:creationId xmlns:a16="http://schemas.microsoft.com/office/drawing/2014/main" id="{05DC1C1D-41E3-6F60-52E4-EBCF0FFC4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11" name="Image 10" descr="Une image contenant texte, logiciel, Site web, Page web&#10;&#10;Le contenu généré par l’IA peut être incorrect.">
            <a:extLst>
              <a:ext uri="{FF2B5EF4-FFF2-40B4-BE49-F238E27FC236}">
                <a16:creationId xmlns:a16="http://schemas.microsoft.com/office/drawing/2014/main" id="{98002DF8-6B13-C132-2287-88E32AB48186}"/>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Tree>
    <p:extLst>
      <p:ext uri="{BB962C8B-B14F-4D97-AF65-F5344CB8AC3E}">
        <p14:creationId xmlns:p14="http://schemas.microsoft.com/office/powerpoint/2010/main" val="3798647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B2717B-ABD7-A2F7-EC94-7D2E73B5C769}"/>
              </a:ext>
            </a:extLst>
          </p:cNvPr>
          <p:cNvSpPr>
            <a:spLocks noGrp="1"/>
          </p:cNvSpPr>
          <p:nvPr>
            <p:ph type="title"/>
          </p:nvPr>
        </p:nvSpPr>
        <p:spPr/>
        <p:txBody>
          <a:body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88F31565-6E3E-FEF2-9399-4A70851247BC}"/>
              </a:ext>
            </a:extLst>
          </p:cNvPr>
          <p:cNvSpPr>
            <a:spLocks noGrp="1"/>
          </p:cNvSpPr>
          <p:nvPr>
            <p:ph type="dt" sz="half" idx="10"/>
          </p:nvPr>
        </p:nvSpPr>
        <p:spPr/>
        <p:txBody>
          <a:bodyPr/>
          <a:lstStyle/>
          <a:p>
            <a:fld id="{57B4FBF5-1800-654A-B207-C6262BF8E987}" type="datetime1">
              <a:rPr lang="fr-FR" smtClean="0"/>
              <a:t>02/03/2026</a:t>
            </a:fld>
            <a:endParaRPr lang="fr-FR"/>
          </a:p>
        </p:txBody>
      </p:sp>
      <p:sp>
        <p:nvSpPr>
          <p:cNvPr id="4" name="Espace réservé du pied de page 3">
            <a:extLst>
              <a:ext uri="{FF2B5EF4-FFF2-40B4-BE49-F238E27FC236}">
                <a16:creationId xmlns:a16="http://schemas.microsoft.com/office/drawing/2014/main" id="{DCCE7A99-8613-88F0-7912-95387A58261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A4EBB70-B1FA-9C7C-E0FD-1CAA6E2A66EF}"/>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6" name="Image 5" descr="Une image contenant texte, Police, Graphique, logo&#10;&#10;Description générée automatiquement">
            <a:extLst>
              <a:ext uri="{FF2B5EF4-FFF2-40B4-BE49-F238E27FC236}">
                <a16:creationId xmlns:a16="http://schemas.microsoft.com/office/drawing/2014/main" id="{7AA2E806-C6F0-B7B6-4E1B-E8CD48F80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7" name="Image 6" descr="Une image contenant texte, logiciel, Site web, Page web&#10;&#10;Le contenu généré par l’IA peut être incorrect.">
            <a:extLst>
              <a:ext uri="{FF2B5EF4-FFF2-40B4-BE49-F238E27FC236}">
                <a16:creationId xmlns:a16="http://schemas.microsoft.com/office/drawing/2014/main" id="{8595C51D-8566-39D9-FF78-C085D6A0B536}"/>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Tree>
    <p:extLst>
      <p:ext uri="{BB962C8B-B14F-4D97-AF65-F5344CB8AC3E}">
        <p14:creationId xmlns:p14="http://schemas.microsoft.com/office/powerpoint/2010/main" val="3985513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1CA98C1-1736-B6B2-2D52-D6D1F5BD7F37}"/>
              </a:ext>
            </a:extLst>
          </p:cNvPr>
          <p:cNvSpPr>
            <a:spLocks noGrp="1"/>
          </p:cNvSpPr>
          <p:nvPr>
            <p:ph type="dt" sz="half" idx="10"/>
          </p:nvPr>
        </p:nvSpPr>
        <p:spPr/>
        <p:txBody>
          <a:bodyPr/>
          <a:lstStyle/>
          <a:p>
            <a:fld id="{5A0222B3-D767-5B4F-A7BF-377D1C41525D}" type="datetime1">
              <a:rPr lang="fr-FR" smtClean="0"/>
              <a:t>02/03/2026</a:t>
            </a:fld>
            <a:endParaRPr lang="fr-FR"/>
          </a:p>
        </p:txBody>
      </p:sp>
      <p:sp>
        <p:nvSpPr>
          <p:cNvPr id="3" name="Espace réservé du pied de page 2">
            <a:extLst>
              <a:ext uri="{FF2B5EF4-FFF2-40B4-BE49-F238E27FC236}">
                <a16:creationId xmlns:a16="http://schemas.microsoft.com/office/drawing/2014/main" id="{B179C9F1-DCF6-F486-A29E-37E16BF41DD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F06718B-0DE0-B759-10D5-36D97FF66D36}"/>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5" name="Image 4" descr="Une image contenant texte, Police, Graphique, logo&#10;&#10;Description générée automatiquement">
            <a:extLst>
              <a:ext uri="{FF2B5EF4-FFF2-40B4-BE49-F238E27FC236}">
                <a16:creationId xmlns:a16="http://schemas.microsoft.com/office/drawing/2014/main" id="{A44366EE-2B3E-6B26-4F21-D1F6C7A7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0"/>
            <a:ext cx="2117239" cy="1182676"/>
          </a:xfrm>
          <a:prstGeom prst="rect">
            <a:avLst/>
          </a:prstGeom>
        </p:spPr>
      </p:pic>
    </p:spTree>
    <p:extLst>
      <p:ext uri="{BB962C8B-B14F-4D97-AF65-F5344CB8AC3E}">
        <p14:creationId xmlns:p14="http://schemas.microsoft.com/office/powerpoint/2010/main" val="254363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76ED2-B183-BDCD-BA7E-402C425DC18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43A0A09-0093-4859-5F3E-1929306C962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8166E1-5A8D-4F32-C2BB-E8D232B77F39}"/>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5" name="Espace réservé du pied de page 4">
            <a:extLst>
              <a:ext uri="{FF2B5EF4-FFF2-40B4-BE49-F238E27FC236}">
                <a16:creationId xmlns:a16="http://schemas.microsoft.com/office/drawing/2014/main" id="{F3D1035C-8E37-E919-D4D7-B06C90B464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6A5B01-A6B7-36A1-A21D-A6A57769003B}"/>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868979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1CC7F-E78A-14E4-5C7F-BB4B5381973A}"/>
              </a:ext>
            </a:extLst>
          </p:cNvPr>
          <p:cNvSpPr>
            <a:spLocks noGrp="1"/>
          </p:cNvSpPr>
          <p:nvPr>
            <p:ph type="title"/>
          </p:nvPr>
        </p:nvSpPr>
        <p:spPr>
          <a:xfrm>
            <a:off x="839788" y="457200"/>
            <a:ext cx="3932237" cy="1600200"/>
          </a:xfrm>
        </p:spPr>
        <p:txBody>
          <a:bodyPr anchor="b">
            <a:normAutofit/>
          </a:bodyPr>
          <a:lstStyle>
            <a:lvl1pPr>
              <a:defRPr sz="4800"/>
            </a:lvl1pPr>
          </a:lstStyle>
          <a:p>
            <a:r>
              <a:rPr lang="fr-FR"/>
              <a:t>Modifiez le style du titre</a:t>
            </a:r>
          </a:p>
        </p:txBody>
      </p:sp>
      <p:sp>
        <p:nvSpPr>
          <p:cNvPr id="3" name="Espace réservé du contenu 2">
            <a:extLst>
              <a:ext uri="{FF2B5EF4-FFF2-40B4-BE49-F238E27FC236}">
                <a16:creationId xmlns:a16="http://schemas.microsoft.com/office/drawing/2014/main" id="{0BCCFDA6-8BAC-3675-2EB9-918DFAF6C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AF5A058-2ADF-C20D-E419-987B02925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7F1BB1-D238-D833-13C8-DC1B72463FC2}"/>
              </a:ext>
            </a:extLst>
          </p:cNvPr>
          <p:cNvSpPr>
            <a:spLocks noGrp="1"/>
          </p:cNvSpPr>
          <p:nvPr>
            <p:ph type="dt" sz="half" idx="10"/>
          </p:nvPr>
        </p:nvSpPr>
        <p:spPr/>
        <p:txBody>
          <a:bodyPr/>
          <a:lstStyle/>
          <a:p>
            <a:fld id="{16B2F4B5-A71C-E549-AB93-6B584E366D23}" type="datetime1">
              <a:rPr lang="fr-FR" smtClean="0"/>
              <a:t>02/03/2026</a:t>
            </a:fld>
            <a:endParaRPr lang="fr-FR"/>
          </a:p>
        </p:txBody>
      </p:sp>
      <p:sp>
        <p:nvSpPr>
          <p:cNvPr id="6" name="Espace réservé du pied de page 5">
            <a:extLst>
              <a:ext uri="{FF2B5EF4-FFF2-40B4-BE49-F238E27FC236}">
                <a16:creationId xmlns:a16="http://schemas.microsoft.com/office/drawing/2014/main" id="{554D8A57-E034-4373-1470-BBF1FC03EF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DA89D7-6FA6-A482-863C-B09181AF3906}"/>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8" name="Image 7" descr="Une image contenant texte, Police, Graphique, logo&#10;&#10;Description générée automatiquement">
            <a:extLst>
              <a:ext uri="{FF2B5EF4-FFF2-40B4-BE49-F238E27FC236}">
                <a16:creationId xmlns:a16="http://schemas.microsoft.com/office/drawing/2014/main" id="{3281BE6D-F409-823C-87A6-18E0DE418C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9" name="Image 8" descr="Une image contenant texte, logiciel, Site web, Page web&#10;&#10;Le contenu généré par l’IA peut être incorrect.">
            <a:extLst>
              <a:ext uri="{FF2B5EF4-FFF2-40B4-BE49-F238E27FC236}">
                <a16:creationId xmlns:a16="http://schemas.microsoft.com/office/drawing/2014/main" id="{3F59827B-9F4C-DA7A-3F31-512480E8E889}"/>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Tree>
    <p:extLst>
      <p:ext uri="{BB962C8B-B14F-4D97-AF65-F5344CB8AC3E}">
        <p14:creationId xmlns:p14="http://schemas.microsoft.com/office/powerpoint/2010/main" val="3133386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01534-4749-BF47-02D0-6C43867342C3}"/>
              </a:ext>
            </a:extLst>
          </p:cNvPr>
          <p:cNvSpPr>
            <a:spLocks noGrp="1"/>
          </p:cNvSpPr>
          <p:nvPr>
            <p:ph type="title"/>
          </p:nvPr>
        </p:nvSpPr>
        <p:spPr>
          <a:xfrm>
            <a:off x="839788" y="457200"/>
            <a:ext cx="3932237" cy="1600200"/>
          </a:xfrm>
        </p:spPr>
        <p:txBody>
          <a:bodyPr anchor="b">
            <a:normAutofit/>
          </a:bodyPr>
          <a:lstStyle>
            <a:lvl1pPr>
              <a:defRPr sz="4800"/>
            </a:lvl1pPr>
          </a:lstStyle>
          <a:p>
            <a:r>
              <a:rPr lang="fr-FR"/>
              <a:t>Modifiez le style du titre</a:t>
            </a:r>
          </a:p>
        </p:txBody>
      </p:sp>
      <p:sp>
        <p:nvSpPr>
          <p:cNvPr id="3" name="Espace réservé pour une image  2">
            <a:extLst>
              <a:ext uri="{FF2B5EF4-FFF2-40B4-BE49-F238E27FC236}">
                <a16:creationId xmlns:a16="http://schemas.microsoft.com/office/drawing/2014/main" id="{7695E7BC-5E21-40DD-90C7-9D0E3D959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A3EF6F06-6560-E355-715B-12F8B2CD2280}"/>
              </a:ext>
            </a:extLst>
          </p:cNvPr>
          <p:cNvSpPr>
            <a:spLocks noGrp="1"/>
          </p:cNvSpPr>
          <p:nvPr>
            <p:ph type="body" sz="half" idx="2"/>
          </p:nvPr>
        </p:nvSpPr>
        <p:spPr>
          <a:xfrm>
            <a:off x="839788" y="2057400"/>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75BA05-7DF8-ABC7-38C1-2CDD7AD8E34A}"/>
              </a:ext>
            </a:extLst>
          </p:cNvPr>
          <p:cNvSpPr>
            <a:spLocks noGrp="1"/>
          </p:cNvSpPr>
          <p:nvPr>
            <p:ph type="dt" sz="half" idx="10"/>
          </p:nvPr>
        </p:nvSpPr>
        <p:spPr/>
        <p:txBody>
          <a:bodyPr/>
          <a:lstStyle/>
          <a:p>
            <a:fld id="{7FDC14AA-E65D-C647-AA92-F0A461075976}" type="datetime1">
              <a:rPr lang="fr-FR" smtClean="0"/>
              <a:t>02/03/2026</a:t>
            </a:fld>
            <a:endParaRPr lang="fr-FR"/>
          </a:p>
        </p:txBody>
      </p:sp>
      <p:sp>
        <p:nvSpPr>
          <p:cNvPr id="6" name="Espace réservé du pied de page 5">
            <a:extLst>
              <a:ext uri="{FF2B5EF4-FFF2-40B4-BE49-F238E27FC236}">
                <a16:creationId xmlns:a16="http://schemas.microsoft.com/office/drawing/2014/main" id="{B0DC680F-B888-13F6-1CAE-36FF943B51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343E177-27EA-FC93-0873-C9F80F380F72}"/>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8" name="Image 7" descr="Une image contenant texte, Police, Graphique, logo&#10;&#10;Description générée automatiquement">
            <a:extLst>
              <a:ext uri="{FF2B5EF4-FFF2-40B4-BE49-F238E27FC236}">
                <a16:creationId xmlns:a16="http://schemas.microsoft.com/office/drawing/2014/main" id="{D6214F80-E307-7085-B206-9C2FAFF9A9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74624"/>
            <a:ext cx="2117239" cy="1182676"/>
          </a:xfrm>
          <a:prstGeom prst="rect">
            <a:avLst/>
          </a:prstGeom>
        </p:spPr>
      </p:pic>
    </p:spTree>
    <p:extLst>
      <p:ext uri="{BB962C8B-B14F-4D97-AF65-F5344CB8AC3E}">
        <p14:creationId xmlns:p14="http://schemas.microsoft.com/office/powerpoint/2010/main" val="3998612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CC378F-5B10-BE34-A572-BCB41D815B43}"/>
              </a:ext>
            </a:extLst>
          </p:cNvPr>
          <p:cNvSpPr>
            <a:spLocks noGrp="1"/>
          </p:cNvSpPr>
          <p:nvPr>
            <p:ph type="ctrTitle" hasCustomPrompt="1"/>
          </p:nvPr>
        </p:nvSpPr>
        <p:spPr>
          <a:xfrm>
            <a:off x="1524000" y="1792592"/>
            <a:ext cx="9144000" cy="2456168"/>
          </a:xfrm>
        </p:spPr>
        <p:txBody>
          <a:bodyPr anchor="b"/>
          <a:lstStyle>
            <a:lvl1pPr algn="ctr">
              <a:defRPr sz="6000" b="1">
                <a:solidFill>
                  <a:schemeClr val="accent6"/>
                </a:solidFill>
                <a:latin typeface="Cordia New" panose="020B0304020202020204" pitchFamily="34" charset="-34"/>
                <a:cs typeface="Cordia New" panose="020B0304020202020204" pitchFamily="34" charset="-34"/>
              </a:defRPr>
            </a:lvl1pPr>
          </a:lstStyle>
          <a:p>
            <a:r>
              <a:rPr lang="fr-FR" dirty="0"/>
              <a:t>Merci de votre attention </a:t>
            </a:r>
          </a:p>
        </p:txBody>
      </p:sp>
      <p:sp>
        <p:nvSpPr>
          <p:cNvPr id="3" name="Sous-titre 2">
            <a:extLst>
              <a:ext uri="{FF2B5EF4-FFF2-40B4-BE49-F238E27FC236}">
                <a16:creationId xmlns:a16="http://schemas.microsoft.com/office/drawing/2014/main" id="{659CDC1A-D30C-A061-C27A-1BE71DA0A451}"/>
              </a:ext>
            </a:extLst>
          </p:cNvPr>
          <p:cNvSpPr>
            <a:spLocks noGrp="1"/>
          </p:cNvSpPr>
          <p:nvPr>
            <p:ph type="subTitle" idx="1"/>
          </p:nvPr>
        </p:nvSpPr>
        <p:spPr>
          <a:xfrm>
            <a:off x="1524000" y="4474674"/>
            <a:ext cx="9144000" cy="1655762"/>
          </a:xfrm>
        </p:spPr>
        <p:txBody>
          <a:bodyPr>
            <a:normAutofit/>
          </a:bodyPr>
          <a:lstStyle>
            <a:lvl1pPr marL="0" indent="0" algn="ctr">
              <a:buNone/>
              <a:defRPr sz="3600" b="0">
                <a:solidFill>
                  <a:schemeClr val="accent4"/>
                </a:solidFill>
                <a:latin typeface="Cordia New" panose="020B0304020202020204" pitchFamily="34" charset="-34"/>
                <a:ea typeface="Arial Unicode MS" panose="020B0604020202020204" pitchFamily="34" charset="-128"/>
                <a:cs typeface="Cordia New" panose="020B0304020202020204"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49424D9C-77EC-7D24-5CCD-E43BC57EC283}"/>
              </a:ext>
            </a:extLst>
          </p:cNvPr>
          <p:cNvSpPr>
            <a:spLocks noGrp="1"/>
          </p:cNvSpPr>
          <p:nvPr>
            <p:ph type="dt" sz="half" idx="10"/>
          </p:nvPr>
        </p:nvSpPr>
        <p:spPr/>
        <p:txBody>
          <a:bodyPr/>
          <a:lstStyle/>
          <a:p>
            <a:fld id="{93E6ACEA-21E2-2341-9D25-66D308577BB4}" type="datetime1">
              <a:rPr lang="fr-FR" smtClean="0"/>
              <a:t>02/03/2026</a:t>
            </a:fld>
            <a:endParaRPr lang="fr-FR"/>
          </a:p>
        </p:txBody>
      </p:sp>
      <p:sp>
        <p:nvSpPr>
          <p:cNvPr id="5" name="Espace réservé du pied de page 4">
            <a:extLst>
              <a:ext uri="{FF2B5EF4-FFF2-40B4-BE49-F238E27FC236}">
                <a16:creationId xmlns:a16="http://schemas.microsoft.com/office/drawing/2014/main" id="{C671E46A-DB32-3538-A359-22C05B3938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2A5FBD-507B-7F1E-1020-9854EE16BA06}"/>
              </a:ext>
            </a:extLst>
          </p:cNvPr>
          <p:cNvSpPr>
            <a:spLocks noGrp="1"/>
          </p:cNvSpPr>
          <p:nvPr>
            <p:ph type="sldNum" sz="quarter" idx="12"/>
          </p:nvPr>
        </p:nvSpPr>
        <p:spPr/>
        <p:txBody>
          <a:bodyPr/>
          <a:lstStyle/>
          <a:p>
            <a:fld id="{BFA6BC55-A9E9-6342-BA57-16145D3BE014}" type="slidenum">
              <a:rPr lang="fr-FR" smtClean="0"/>
              <a:t>‹N°›</a:t>
            </a:fld>
            <a:endParaRPr lang="fr-FR"/>
          </a:p>
        </p:txBody>
      </p:sp>
      <p:pic>
        <p:nvPicPr>
          <p:cNvPr id="8" name="Image 7" descr="Une image contenant texte, Police, Graphique, logo&#10;&#10;Description générée automatiquement">
            <a:extLst>
              <a:ext uri="{FF2B5EF4-FFF2-40B4-BE49-F238E27FC236}">
                <a16:creationId xmlns:a16="http://schemas.microsoft.com/office/drawing/2014/main" id="{07D49A9E-CFF1-676B-51AC-5159BA4A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6342" y="407162"/>
            <a:ext cx="4397058" cy="2456168"/>
          </a:xfrm>
          <a:prstGeom prst="roundRect">
            <a:avLst>
              <a:gd name="adj" fmla="val 4167"/>
            </a:avLst>
          </a:prstGeom>
          <a:solidFill>
            <a:srgbClr val="FFFFFF"/>
          </a:solidFill>
          <a:ln w="76200" cap="sq">
            <a:solidFill>
              <a:schemeClr val="bg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prst="angle"/>
            <a:contourClr>
              <a:srgbClr val="C0C0C0"/>
            </a:contourClr>
          </a:sp3d>
        </p:spPr>
      </p:pic>
      <p:pic>
        <p:nvPicPr>
          <p:cNvPr id="9" name="Image 8" descr="Une image contenant texte, Police, Graphique, logo&#10;&#10;Description générée automatiquement">
            <a:extLst>
              <a:ext uri="{FF2B5EF4-FFF2-40B4-BE49-F238E27FC236}">
                <a16:creationId xmlns:a16="http://schemas.microsoft.com/office/drawing/2014/main" id="{87922900-B6F8-3A38-57CB-B99CF29584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761" y="5332420"/>
            <a:ext cx="2117239" cy="1182676"/>
          </a:xfrm>
          <a:prstGeom prst="rect">
            <a:avLst/>
          </a:prstGeom>
        </p:spPr>
      </p:pic>
      <p:pic>
        <p:nvPicPr>
          <p:cNvPr id="10" name="Image 9" descr="Une image contenant texte, logiciel, Site web, Page web&#10;&#10;Le contenu généré par l’IA peut être incorrect.">
            <a:extLst>
              <a:ext uri="{FF2B5EF4-FFF2-40B4-BE49-F238E27FC236}">
                <a16:creationId xmlns:a16="http://schemas.microsoft.com/office/drawing/2014/main" id="{9E44777E-BA22-7799-94CD-8E9DDFE7E580}"/>
              </a:ext>
            </a:extLst>
          </p:cNvPr>
          <p:cNvPicPr>
            <a:picLocks noChangeAspect="1"/>
          </p:cNvPicPr>
          <p:nvPr userDrawn="1"/>
        </p:nvPicPr>
        <p:blipFill>
          <a:blip r:embed="rId3"/>
          <a:srcRect l="245" t="34313" r="2941" b="28791"/>
          <a:stretch/>
        </p:blipFill>
        <p:spPr>
          <a:xfrm>
            <a:off x="-16333" y="4507706"/>
            <a:ext cx="12192001" cy="2350294"/>
          </a:xfrm>
          <a:prstGeom prst="rtTriangle">
            <a:avLst/>
          </a:prstGeom>
        </p:spPr>
      </p:pic>
    </p:spTree>
    <p:extLst>
      <p:ext uri="{BB962C8B-B14F-4D97-AF65-F5344CB8AC3E}">
        <p14:creationId xmlns:p14="http://schemas.microsoft.com/office/powerpoint/2010/main" val="193278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FB5CA2-C872-85CA-3CB4-6995991ED01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826DF1A-005F-61AF-193E-E2EB66664B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D854CB7-CACA-639E-B0CE-F6D67D4A0316}"/>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5" name="Espace réservé du pied de page 4">
            <a:extLst>
              <a:ext uri="{FF2B5EF4-FFF2-40B4-BE49-F238E27FC236}">
                <a16:creationId xmlns:a16="http://schemas.microsoft.com/office/drawing/2014/main" id="{AD2CEA68-8696-9E03-52BC-F171BB3634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2AC7F1-B53D-7136-BA7F-9F5069029C91}"/>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333753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CECEE-AF2A-1722-D29E-A77F39DB910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9DA611-AF36-CBA7-887F-60EBBE52DBF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404BD13-379E-AC3B-C0A4-E811F2F5D56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248FA6-CA46-6E93-AE82-080312771C47}"/>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6" name="Espace réservé du pied de page 5">
            <a:extLst>
              <a:ext uri="{FF2B5EF4-FFF2-40B4-BE49-F238E27FC236}">
                <a16:creationId xmlns:a16="http://schemas.microsoft.com/office/drawing/2014/main" id="{3656A9B8-10BB-B1C5-557B-22F19BCBC8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57FC06-E9AD-BF4B-920F-721C79489A5C}"/>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391156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FB7AF-78EE-B388-FA93-1148A4EDD33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037C3E4-735F-37EA-4013-A64839F90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93B60E0-8570-7F00-F883-BCC14663339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9218DE-C69B-DBFF-A783-39C78C002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BF9B250-3610-6E00-F4B5-FDFD9CF49A6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3E18EE4-B823-A394-1C96-77E7B5BCCB91}"/>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8" name="Espace réservé du pied de page 7">
            <a:extLst>
              <a:ext uri="{FF2B5EF4-FFF2-40B4-BE49-F238E27FC236}">
                <a16:creationId xmlns:a16="http://schemas.microsoft.com/office/drawing/2014/main" id="{D8479C35-85F8-0248-4E26-EEA43FFF4A8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F6D586F-EBBB-8272-4B3E-E9625A5CF68D}"/>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152028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06186-D13B-AD42-D0F9-8CBAEC5E85C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B00259-5832-866C-8CEB-E12E62D857AF}"/>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4" name="Espace réservé du pied de page 3">
            <a:extLst>
              <a:ext uri="{FF2B5EF4-FFF2-40B4-BE49-F238E27FC236}">
                <a16:creationId xmlns:a16="http://schemas.microsoft.com/office/drawing/2014/main" id="{20565BE5-BC4D-B053-7F22-4D722919F13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BDC0B29-B7BD-D2BA-1CCF-48D2CD313F3B}"/>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259940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A242F3F-0B16-1738-CCE8-F7DF48986AE7}"/>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3" name="Espace réservé du pied de page 2">
            <a:extLst>
              <a:ext uri="{FF2B5EF4-FFF2-40B4-BE49-F238E27FC236}">
                <a16:creationId xmlns:a16="http://schemas.microsoft.com/office/drawing/2014/main" id="{5FA8E6EE-25EA-AE4A-1A21-82CA3FE60DA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B8BB917-A3AF-A280-FFDF-788BF1B2EB68}"/>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45840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2481D9-BFE2-0B61-0F51-0CF6ECCFE6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8D14C1A-31E2-76CF-A4C2-A8E950343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2A09F63-93DD-2766-CE62-50D83AE7E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9CFF48-D5A9-1758-4A7B-96689907BEB5}"/>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6" name="Espace réservé du pied de page 5">
            <a:extLst>
              <a:ext uri="{FF2B5EF4-FFF2-40B4-BE49-F238E27FC236}">
                <a16:creationId xmlns:a16="http://schemas.microsoft.com/office/drawing/2014/main" id="{9205A8BB-A56A-FFDA-60EE-00A17856BC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B26B00B-E72B-CE3A-ECFA-519D5D7765ED}"/>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173869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6E27B-F2DC-6D11-1CA9-1F2246BE451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707C1F4-2DA9-D1EE-8797-2CB060CD1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A6703E3-3DE4-95C2-CE07-1DA2DDEFA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CBFFC4-95E8-82D7-DD63-DEFE9E08F184}"/>
              </a:ext>
            </a:extLst>
          </p:cNvPr>
          <p:cNvSpPr>
            <a:spLocks noGrp="1"/>
          </p:cNvSpPr>
          <p:nvPr>
            <p:ph type="dt" sz="half" idx="10"/>
          </p:nvPr>
        </p:nvSpPr>
        <p:spPr/>
        <p:txBody>
          <a:bodyPr/>
          <a:lstStyle/>
          <a:p>
            <a:fld id="{A1B1581D-7C73-447A-B73E-F42DFAE953C4}" type="datetimeFigureOut">
              <a:rPr lang="fr-FR" smtClean="0"/>
              <a:t>02/03/2026</a:t>
            </a:fld>
            <a:endParaRPr lang="fr-FR"/>
          </a:p>
        </p:txBody>
      </p:sp>
      <p:sp>
        <p:nvSpPr>
          <p:cNvPr id="6" name="Espace réservé du pied de page 5">
            <a:extLst>
              <a:ext uri="{FF2B5EF4-FFF2-40B4-BE49-F238E27FC236}">
                <a16:creationId xmlns:a16="http://schemas.microsoft.com/office/drawing/2014/main" id="{A7630265-019D-2A27-3776-54303593FA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FDBF8C-786D-66A6-239E-022F09DB1F49}"/>
              </a:ext>
            </a:extLst>
          </p:cNvPr>
          <p:cNvSpPr>
            <a:spLocks noGrp="1"/>
          </p:cNvSpPr>
          <p:nvPr>
            <p:ph type="sldNum" sz="quarter" idx="12"/>
          </p:nvPr>
        </p:nvSpPr>
        <p:spPr/>
        <p:txBody>
          <a:bodyPr/>
          <a:lstStyle/>
          <a:p>
            <a:fld id="{90B2DE13-818C-4832-AD2F-B1FD36E39B37}" type="slidenum">
              <a:rPr lang="fr-FR" smtClean="0"/>
              <a:t>‹N°›</a:t>
            </a:fld>
            <a:endParaRPr lang="fr-FR"/>
          </a:p>
        </p:txBody>
      </p:sp>
    </p:spTree>
    <p:extLst>
      <p:ext uri="{BB962C8B-B14F-4D97-AF65-F5344CB8AC3E}">
        <p14:creationId xmlns:p14="http://schemas.microsoft.com/office/powerpoint/2010/main" val="120595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1F1C35-44CA-E8D7-B69A-74BBEB525A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4440E80-580C-98D5-60B1-49B830EF5A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B0FE5E0-7853-FA7E-6331-CA2664763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B1581D-7C73-447A-B73E-F42DFAE953C4}" type="datetimeFigureOut">
              <a:rPr lang="fr-FR" smtClean="0"/>
              <a:t>02/03/2026</a:t>
            </a:fld>
            <a:endParaRPr lang="fr-FR"/>
          </a:p>
        </p:txBody>
      </p:sp>
      <p:sp>
        <p:nvSpPr>
          <p:cNvPr id="5" name="Espace réservé du pied de page 4">
            <a:extLst>
              <a:ext uri="{FF2B5EF4-FFF2-40B4-BE49-F238E27FC236}">
                <a16:creationId xmlns:a16="http://schemas.microsoft.com/office/drawing/2014/main" id="{C7BD735D-7E72-B6C2-B945-54C059E43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6C095D6-71D4-A51B-A7ED-265FC048F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B2DE13-818C-4832-AD2F-B1FD36E39B37}" type="slidenum">
              <a:rPr lang="fr-FR" smtClean="0"/>
              <a:t>‹N°›</a:t>
            </a:fld>
            <a:endParaRPr lang="fr-FR"/>
          </a:p>
        </p:txBody>
      </p:sp>
    </p:spTree>
    <p:extLst>
      <p:ext uri="{BB962C8B-B14F-4D97-AF65-F5344CB8AC3E}">
        <p14:creationId xmlns:p14="http://schemas.microsoft.com/office/powerpoint/2010/main" val="2548595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DE2D04A-C6A3-45B7-485E-C478CCFC9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149C3FE4-993E-B10D-E963-AB034E199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a:extLst>
              <a:ext uri="{FF2B5EF4-FFF2-40B4-BE49-F238E27FC236}">
                <a16:creationId xmlns:a16="http://schemas.microsoft.com/office/drawing/2014/main" id="{26271BDB-BFC6-FEE5-6865-05C0E6BA31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F765D6-A9FA-034A-BCEF-F2427EB87631}" type="datetime1">
              <a:rPr lang="fr-FR" smtClean="0"/>
              <a:t>02/03/2026</a:t>
            </a:fld>
            <a:endParaRPr lang="fr-FR"/>
          </a:p>
        </p:txBody>
      </p:sp>
      <p:sp>
        <p:nvSpPr>
          <p:cNvPr id="5" name="Espace réservé du pied de page 4">
            <a:extLst>
              <a:ext uri="{FF2B5EF4-FFF2-40B4-BE49-F238E27FC236}">
                <a16:creationId xmlns:a16="http://schemas.microsoft.com/office/drawing/2014/main" id="{EEBF6924-D9EA-4123-F068-10748B61B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1D7B3B4-CA92-2AF3-7882-64080B0AD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A6BC55-A9E9-6342-BA57-16145D3BE014}" type="slidenum">
              <a:rPr lang="fr-FR" smtClean="0"/>
              <a:t>‹N°›</a:t>
            </a:fld>
            <a:endParaRPr lang="fr-FR"/>
          </a:p>
        </p:txBody>
      </p:sp>
    </p:spTree>
    <p:extLst>
      <p:ext uri="{BB962C8B-B14F-4D97-AF65-F5344CB8AC3E}">
        <p14:creationId xmlns:p14="http://schemas.microsoft.com/office/powerpoint/2010/main" val="28769205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p:titleStyle>
    <p:bodyStyle>
      <a:lvl1pPr marL="228600" indent="-228600" algn="l" defTabSz="914400" rtl="0" eaLnBrk="1" latinLnBrk="0" hangingPunct="1">
        <a:lnSpc>
          <a:spcPct val="90000"/>
        </a:lnSpc>
        <a:spcBef>
          <a:spcPts val="1000"/>
        </a:spcBef>
        <a:buFont typeface="Wingdings" pitchFamily="2" charset="2"/>
        <a:buChar char="q"/>
        <a:defRPr sz="3200" kern="1200">
          <a:solidFill>
            <a:schemeClr val="accent6"/>
          </a:solidFill>
          <a:latin typeface="Cordia New" panose="020B0304020202020204" pitchFamily="34" charset="-34"/>
          <a:ea typeface="+mn-ea"/>
          <a:cs typeface="Cordia New" panose="020B0304020202020204" pitchFamily="34" charset="-34"/>
        </a:defRPr>
      </a:lvl1pPr>
      <a:lvl2pPr marL="685800" indent="-228600" algn="l" defTabSz="914400" rtl="0" eaLnBrk="1" latinLnBrk="0" hangingPunct="1">
        <a:lnSpc>
          <a:spcPct val="90000"/>
        </a:lnSpc>
        <a:spcBef>
          <a:spcPts val="500"/>
        </a:spcBef>
        <a:buFont typeface="Wingdings" pitchFamily="2" charset="2"/>
        <a:buChar char="Ø"/>
        <a:defRPr sz="2800" kern="1200">
          <a:solidFill>
            <a:schemeClr val="tx1"/>
          </a:solidFill>
          <a:latin typeface="Cordia New" panose="020B0304020202020204" pitchFamily="34" charset="-34"/>
          <a:ea typeface="+mn-ea"/>
          <a:cs typeface="Cordia New" panose="020B03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dia New" panose="020B0304020202020204" pitchFamily="34" charset="-34"/>
          <a:ea typeface="+mn-ea"/>
          <a:cs typeface="Cordia New" panose="020B03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33" Type="http://schemas.openxmlformats.org/officeDocument/2006/relationships/image" Target="../media/image47.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svg"/><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svg"/><Relationship Id="rId31" Type="http://schemas.openxmlformats.org/officeDocument/2006/relationships/image" Target="../media/image45.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svg"/><Relationship Id="rId30"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hyperlink" Target="https://sante.gouv.fr/IMG/docx/modele_protocole_local_06_2022.docx" TargetMode="External"/><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hyperlink" Target="https://sante.gouv.fr/professionnels/gerer-un-etablissement-de-sante-medico-social/cooperations/cooperation-entre-professionnels-de-sante/article/les-protocoles-locaux-de-cooperation" TargetMode="External"/><Relationship Id="rId16" Type="http://schemas.openxmlformats.org/officeDocument/2006/relationships/image" Target="../media/image82.png"/><Relationship Id="rId1" Type="http://schemas.openxmlformats.org/officeDocument/2006/relationships/slideLayout" Target="../slideLayouts/slideLayout19.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hyperlink" Target="https://www.demarches-simplifiees.fr/commencer/protocole-locale-declaration-modification-d-equipe-coop-ps" TargetMode="External"/><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hyperlink" Target="https://sante.gouv.fr/IMG/pdf/protocoles_de_cooperation_modeles_formulaires_declaration_2021_-3.pdf" TargetMode="External"/><Relationship Id="rId9" Type="http://schemas.openxmlformats.org/officeDocument/2006/relationships/image" Target="../media/image75.svg"/><Relationship Id="rId1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hyperlink" Target="https://www.atoopharm.fr/post/nouveau-parcours-a-l-unite-%3A-prevention-et-conseils-aux-voyageurs" TargetMode="External"/><Relationship Id="rId3" Type="http://schemas.openxmlformats.org/officeDocument/2006/relationships/image" Target="../media/image85.png"/><Relationship Id="rId7" Type="http://schemas.openxmlformats.org/officeDocument/2006/relationships/hyperlink" Target="https://www.melodysante.fr/formation/vaccination-du-voyageur-et-conseils-associes-a-lofficine" TargetMode="External"/><Relationship Id="rId2" Type="http://schemas.openxmlformats.org/officeDocument/2006/relationships/image" Target="../media/image84.png"/><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90.svg"/><Relationship Id="rId7" Type="http://schemas.openxmlformats.org/officeDocument/2006/relationships/image" Target="../media/image55.svg"/><Relationship Id="rId12" Type="http://schemas.openxmlformats.org/officeDocument/2006/relationships/image" Target="../media/image97.png"/><Relationship Id="rId2"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54.png"/><Relationship Id="rId11" Type="http://schemas.openxmlformats.org/officeDocument/2006/relationships/image" Target="../media/image96.svg"/><Relationship Id="rId5" Type="http://schemas.openxmlformats.org/officeDocument/2006/relationships/image" Target="../media/image92.sv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legifrance.gouv.fr/eli/arrete/2023/8/8/SPRP2319253A/jo/texte" TargetMode="External"/><Relationship Id="rId1" Type="http://schemas.openxmlformats.org/officeDocument/2006/relationships/slideLayout" Target="../slideLayouts/slideLayout19.xml"/><Relationship Id="rId6" Type="http://schemas.openxmlformats.org/officeDocument/2006/relationships/hyperlink" Target="https://sante.gouv.fr/prevention-en-sante/sante-des-populations/article/recommandations-sanitaires-pour-les-voyageurs" TargetMode="External"/><Relationship Id="rId5" Type="http://schemas.openxmlformats.org/officeDocument/2006/relationships/image" Target="../media/image10.png"/><Relationship Id="rId4" Type="http://schemas.openxmlformats.org/officeDocument/2006/relationships/hyperlink" Target="https://sante.gouv.fr/prevention-en-sante/preserver-sa-sante/vaccination/calendrier-vaccin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sante.gouv.fr/professionnels/gerer-un-etablissement-de-sante-medico-social/cooperations/cooperation-entre-professionnels-de-sante/article/les-protocoles-de-cooperation" TargetMode="External"/><Relationship Id="rId2" Type="http://schemas.openxmlformats.org/officeDocument/2006/relationships/hyperlink" Target="https://www.ordre.pharmacien.fr/je-suis/pharmacien/pharmacien/mon-exercice-professionnel/protocoles-de-cooperation" TargetMode="Externa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 y="2903"/>
            <a:ext cx="12191144" cy="6857615"/>
            <a:chOff x="0" y="0"/>
            <a:chExt cx="20104100" cy="11308715"/>
          </a:xfrm>
        </p:grpSpPr>
        <p:pic>
          <p:nvPicPr>
            <p:cNvPr id="3" name="object 3"/>
            <p:cNvPicPr/>
            <p:nvPr/>
          </p:nvPicPr>
          <p:blipFill>
            <a:blip r:embed="rId3" cstate="print"/>
            <a:stretch>
              <a:fillRect/>
            </a:stretch>
          </p:blipFill>
          <p:spPr>
            <a:xfrm>
              <a:off x="0" y="0"/>
              <a:ext cx="20104099" cy="11308555"/>
            </a:xfrm>
            <a:prstGeom prst="rect">
              <a:avLst/>
            </a:prstGeom>
          </p:spPr>
        </p:pic>
        <p:sp>
          <p:nvSpPr>
            <p:cNvPr id="4" name="object 4"/>
            <p:cNvSpPr/>
            <p:nvPr/>
          </p:nvSpPr>
          <p:spPr>
            <a:xfrm>
              <a:off x="586369" y="523544"/>
              <a:ext cx="18931890" cy="10261600"/>
            </a:xfrm>
            <a:custGeom>
              <a:avLst/>
              <a:gdLst/>
              <a:ahLst/>
              <a:cxnLst/>
              <a:rect l="l" t="t" r="r" b="b"/>
              <a:pathLst>
                <a:path w="18931890" h="10261600">
                  <a:moveTo>
                    <a:pt x="17779563" y="0"/>
                  </a:moveTo>
                  <a:lnTo>
                    <a:pt x="1151797" y="0"/>
                  </a:lnTo>
                  <a:lnTo>
                    <a:pt x="1103109" y="1010"/>
                  </a:lnTo>
                  <a:lnTo>
                    <a:pt x="1054936" y="4015"/>
                  </a:lnTo>
                  <a:lnTo>
                    <a:pt x="1007319" y="8974"/>
                  </a:lnTo>
                  <a:lnTo>
                    <a:pt x="960296" y="15847"/>
                  </a:lnTo>
                  <a:lnTo>
                    <a:pt x="913908" y="24595"/>
                  </a:lnTo>
                  <a:lnTo>
                    <a:pt x="868195" y="35177"/>
                  </a:lnTo>
                  <a:lnTo>
                    <a:pt x="823198" y="47553"/>
                  </a:lnTo>
                  <a:lnTo>
                    <a:pt x="778955" y="61684"/>
                  </a:lnTo>
                  <a:lnTo>
                    <a:pt x="735507" y="77529"/>
                  </a:lnTo>
                  <a:lnTo>
                    <a:pt x="692894" y="95049"/>
                  </a:lnTo>
                  <a:lnTo>
                    <a:pt x="651156" y="114203"/>
                  </a:lnTo>
                  <a:lnTo>
                    <a:pt x="610333" y="134951"/>
                  </a:lnTo>
                  <a:lnTo>
                    <a:pt x="570464" y="157254"/>
                  </a:lnTo>
                  <a:lnTo>
                    <a:pt x="531591" y="181072"/>
                  </a:lnTo>
                  <a:lnTo>
                    <a:pt x="493752" y="206364"/>
                  </a:lnTo>
                  <a:lnTo>
                    <a:pt x="456988" y="233091"/>
                  </a:lnTo>
                  <a:lnTo>
                    <a:pt x="421338" y="261212"/>
                  </a:lnTo>
                  <a:lnTo>
                    <a:pt x="386844" y="290688"/>
                  </a:lnTo>
                  <a:lnTo>
                    <a:pt x="353544" y="321479"/>
                  </a:lnTo>
                  <a:lnTo>
                    <a:pt x="321479" y="353544"/>
                  </a:lnTo>
                  <a:lnTo>
                    <a:pt x="290688" y="386844"/>
                  </a:lnTo>
                  <a:lnTo>
                    <a:pt x="261212" y="421338"/>
                  </a:lnTo>
                  <a:lnTo>
                    <a:pt x="233091" y="456988"/>
                  </a:lnTo>
                  <a:lnTo>
                    <a:pt x="206364" y="493752"/>
                  </a:lnTo>
                  <a:lnTo>
                    <a:pt x="181072" y="531591"/>
                  </a:lnTo>
                  <a:lnTo>
                    <a:pt x="157254" y="570464"/>
                  </a:lnTo>
                  <a:lnTo>
                    <a:pt x="134951" y="610333"/>
                  </a:lnTo>
                  <a:lnTo>
                    <a:pt x="114203" y="651156"/>
                  </a:lnTo>
                  <a:lnTo>
                    <a:pt x="95049" y="692894"/>
                  </a:lnTo>
                  <a:lnTo>
                    <a:pt x="77529" y="735507"/>
                  </a:lnTo>
                  <a:lnTo>
                    <a:pt x="61684" y="778955"/>
                  </a:lnTo>
                  <a:lnTo>
                    <a:pt x="47553" y="823198"/>
                  </a:lnTo>
                  <a:lnTo>
                    <a:pt x="35177" y="868195"/>
                  </a:lnTo>
                  <a:lnTo>
                    <a:pt x="24595" y="913908"/>
                  </a:lnTo>
                  <a:lnTo>
                    <a:pt x="15847" y="960296"/>
                  </a:lnTo>
                  <a:lnTo>
                    <a:pt x="8974" y="1007319"/>
                  </a:lnTo>
                  <a:lnTo>
                    <a:pt x="4015" y="1054936"/>
                  </a:lnTo>
                  <a:lnTo>
                    <a:pt x="1010" y="1103109"/>
                  </a:lnTo>
                  <a:lnTo>
                    <a:pt x="0" y="1151797"/>
                  </a:lnTo>
                  <a:lnTo>
                    <a:pt x="0" y="9109670"/>
                  </a:lnTo>
                  <a:lnTo>
                    <a:pt x="1010" y="9158358"/>
                  </a:lnTo>
                  <a:lnTo>
                    <a:pt x="4015" y="9206530"/>
                  </a:lnTo>
                  <a:lnTo>
                    <a:pt x="8974" y="9254148"/>
                  </a:lnTo>
                  <a:lnTo>
                    <a:pt x="15847" y="9301171"/>
                  </a:lnTo>
                  <a:lnTo>
                    <a:pt x="24595" y="9347559"/>
                  </a:lnTo>
                  <a:lnTo>
                    <a:pt x="35177" y="9393271"/>
                  </a:lnTo>
                  <a:lnTo>
                    <a:pt x="47553" y="9438269"/>
                  </a:lnTo>
                  <a:lnTo>
                    <a:pt x="61684" y="9482512"/>
                  </a:lnTo>
                  <a:lnTo>
                    <a:pt x="77529" y="9525960"/>
                  </a:lnTo>
                  <a:lnTo>
                    <a:pt x="95049" y="9568573"/>
                  </a:lnTo>
                  <a:lnTo>
                    <a:pt x="114203" y="9610311"/>
                  </a:lnTo>
                  <a:lnTo>
                    <a:pt x="134951" y="9651134"/>
                  </a:lnTo>
                  <a:lnTo>
                    <a:pt x="157254" y="9691002"/>
                  </a:lnTo>
                  <a:lnTo>
                    <a:pt x="181072" y="9729876"/>
                  </a:lnTo>
                  <a:lnTo>
                    <a:pt x="206364" y="9767715"/>
                  </a:lnTo>
                  <a:lnTo>
                    <a:pt x="233091" y="9804479"/>
                  </a:lnTo>
                  <a:lnTo>
                    <a:pt x="261212" y="9840128"/>
                  </a:lnTo>
                  <a:lnTo>
                    <a:pt x="290688" y="9874623"/>
                  </a:lnTo>
                  <a:lnTo>
                    <a:pt x="321479" y="9907923"/>
                  </a:lnTo>
                  <a:lnTo>
                    <a:pt x="353544" y="9939988"/>
                  </a:lnTo>
                  <a:lnTo>
                    <a:pt x="386844" y="9970779"/>
                  </a:lnTo>
                  <a:lnTo>
                    <a:pt x="421338" y="10000255"/>
                  </a:lnTo>
                  <a:lnTo>
                    <a:pt x="456988" y="10028376"/>
                  </a:lnTo>
                  <a:lnTo>
                    <a:pt x="493752" y="10055103"/>
                  </a:lnTo>
                  <a:lnTo>
                    <a:pt x="531591" y="10080395"/>
                  </a:lnTo>
                  <a:lnTo>
                    <a:pt x="570464" y="10104212"/>
                  </a:lnTo>
                  <a:lnTo>
                    <a:pt x="610333" y="10126515"/>
                  </a:lnTo>
                  <a:lnTo>
                    <a:pt x="651156" y="10147264"/>
                  </a:lnTo>
                  <a:lnTo>
                    <a:pt x="692894" y="10166418"/>
                  </a:lnTo>
                  <a:lnTo>
                    <a:pt x="735507" y="10183938"/>
                  </a:lnTo>
                  <a:lnTo>
                    <a:pt x="778955" y="10199783"/>
                  </a:lnTo>
                  <a:lnTo>
                    <a:pt x="823198" y="10213914"/>
                  </a:lnTo>
                  <a:lnTo>
                    <a:pt x="868195" y="10226290"/>
                  </a:lnTo>
                  <a:lnTo>
                    <a:pt x="913908" y="10236872"/>
                  </a:lnTo>
                  <a:lnTo>
                    <a:pt x="960296" y="10245620"/>
                  </a:lnTo>
                  <a:lnTo>
                    <a:pt x="1007319" y="10252493"/>
                  </a:lnTo>
                  <a:lnTo>
                    <a:pt x="1054936" y="10257452"/>
                  </a:lnTo>
                  <a:lnTo>
                    <a:pt x="1103109" y="10260457"/>
                  </a:lnTo>
                  <a:lnTo>
                    <a:pt x="1151797" y="10261467"/>
                  </a:lnTo>
                  <a:lnTo>
                    <a:pt x="17779563" y="10261467"/>
                  </a:lnTo>
                  <a:lnTo>
                    <a:pt x="17828251" y="10260457"/>
                  </a:lnTo>
                  <a:lnTo>
                    <a:pt x="17876423" y="10257452"/>
                  </a:lnTo>
                  <a:lnTo>
                    <a:pt x="17924041" y="10252493"/>
                  </a:lnTo>
                  <a:lnTo>
                    <a:pt x="17971064" y="10245620"/>
                  </a:lnTo>
                  <a:lnTo>
                    <a:pt x="18017452" y="10236872"/>
                  </a:lnTo>
                  <a:lnTo>
                    <a:pt x="18063164" y="10226290"/>
                  </a:lnTo>
                  <a:lnTo>
                    <a:pt x="18108162" y="10213914"/>
                  </a:lnTo>
                  <a:lnTo>
                    <a:pt x="18152405" y="10199783"/>
                  </a:lnTo>
                  <a:lnTo>
                    <a:pt x="18195853" y="10183938"/>
                  </a:lnTo>
                  <a:lnTo>
                    <a:pt x="18238466" y="10166418"/>
                  </a:lnTo>
                  <a:lnTo>
                    <a:pt x="18280204" y="10147264"/>
                  </a:lnTo>
                  <a:lnTo>
                    <a:pt x="18321027" y="10126515"/>
                  </a:lnTo>
                  <a:lnTo>
                    <a:pt x="18360896" y="10104212"/>
                  </a:lnTo>
                  <a:lnTo>
                    <a:pt x="18399769" y="10080395"/>
                  </a:lnTo>
                  <a:lnTo>
                    <a:pt x="18437608" y="10055103"/>
                  </a:lnTo>
                  <a:lnTo>
                    <a:pt x="18474372" y="10028376"/>
                  </a:lnTo>
                  <a:lnTo>
                    <a:pt x="18510021" y="10000255"/>
                  </a:lnTo>
                  <a:lnTo>
                    <a:pt x="18544516" y="9970779"/>
                  </a:lnTo>
                  <a:lnTo>
                    <a:pt x="18577816" y="9939988"/>
                  </a:lnTo>
                  <a:lnTo>
                    <a:pt x="18609881" y="9907923"/>
                  </a:lnTo>
                  <a:lnTo>
                    <a:pt x="18640672" y="9874623"/>
                  </a:lnTo>
                  <a:lnTo>
                    <a:pt x="18670148" y="9840128"/>
                  </a:lnTo>
                  <a:lnTo>
                    <a:pt x="18698269" y="9804479"/>
                  </a:lnTo>
                  <a:lnTo>
                    <a:pt x="18724996" y="9767715"/>
                  </a:lnTo>
                  <a:lnTo>
                    <a:pt x="18750288" y="9729876"/>
                  </a:lnTo>
                  <a:lnTo>
                    <a:pt x="18774105" y="9691002"/>
                  </a:lnTo>
                  <a:lnTo>
                    <a:pt x="18796408" y="9651134"/>
                  </a:lnTo>
                  <a:lnTo>
                    <a:pt x="18817157" y="9610311"/>
                  </a:lnTo>
                  <a:lnTo>
                    <a:pt x="18836311" y="9568573"/>
                  </a:lnTo>
                  <a:lnTo>
                    <a:pt x="18853831" y="9525960"/>
                  </a:lnTo>
                  <a:lnTo>
                    <a:pt x="18869676" y="9482512"/>
                  </a:lnTo>
                  <a:lnTo>
                    <a:pt x="18883807" y="9438269"/>
                  </a:lnTo>
                  <a:lnTo>
                    <a:pt x="18896183" y="9393271"/>
                  </a:lnTo>
                  <a:lnTo>
                    <a:pt x="18906765" y="9347559"/>
                  </a:lnTo>
                  <a:lnTo>
                    <a:pt x="18915513" y="9301171"/>
                  </a:lnTo>
                  <a:lnTo>
                    <a:pt x="18922386" y="9254148"/>
                  </a:lnTo>
                  <a:lnTo>
                    <a:pt x="18927345" y="9206530"/>
                  </a:lnTo>
                  <a:lnTo>
                    <a:pt x="18930350" y="9158358"/>
                  </a:lnTo>
                  <a:lnTo>
                    <a:pt x="18931360" y="9109670"/>
                  </a:lnTo>
                  <a:lnTo>
                    <a:pt x="18931360" y="1151797"/>
                  </a:lnTo>
                  <a:lnTo>
                    <a:pt x="18930350" y="1103109"/>
                  </a:lnTo>
                  <a:lnTo>
                    <a:pt x="18927345" y="1054936"/>
                  </a:lnTo>
                  <a:lnTo>
                    <a:pt x="18922386" y="1007319"/>
                  </a:lnTo>
                  <a:lnTo>
                    <a:pt x="18915513" y="960296"/>
                  </a:lnTo>
                  <a:lnTo>
                    <a:pt x="18906765" y="913908"/>
                  </a:lnTo>
                  <a:lnTo>
                    <a:pt x="18896183" y="868195"/>
                  </a:lnTo>
                  <a:lnTo>
                    <a:pt x="18883807" y="823198"/>
                  </a:lnTo>
                  <a:lnTo>
                    <a:pt x="18869676" y="778955"/>
                  </a:lnTo>
                  <a:lnTo>
                    <a:pt x="18853831" y="735507"/>
                  </a:lnTo>
                  <a:lnTo>
                    <a:pt x="18836311" y="692894"/>
                  </a:lnTo>
                  <a:lnTo>
                    <a:pt x="18817157" y="651156"/>
                  </a:lnTo>
                  <a:lnTo>
                    <a:pt x="18796408" y="610333"/>
                  </a:lnTo>
                  <a:lnTo>
                    <a:pt x="18774105" y="570464"/>
                  </a:lnTo>
                  <a:lnTo>
                    <a:pt x="18750288" y="531591"/>
                  </a:lnTo>
                  <a:lnTo>
                    <a:pt x="18724996" y="493752"/>
                  </a:lnTo>
                  <a:lnTo>
                    <a:pt x="18698269" y="456988"/>
                  </a:lnTo>
                  <a:lnTo>
                    <a:pt x="18670148" y="421338"/>
                  </a:lnTo>
                  <a:lnTo>
                    <a:pt x="18640672" y="386844"/>
                  </a:lnTo>
                  <a:lnTo>
                    <a:pt x="18609881" y="353544"/>
                  </a:lnTo>
                  <a:lnTo>
                    <a:pt x="18577816" y="321479"/>
                  </a:lnTo>
                  <a:lnTo>
                    <a:pt x="18544516" y="290688"/>
                  </a:lnTo>
                  <a:lnTo>
                    <a:pt x="18510021" y="261212"/>
                  </a:lnTo>
                  <a:lnTo>
                    <a:pt x="18474372" y="233091"/>
                  </a:lnTo>
                  <a:lnTo>
                    <a:pt x="18437608" y="206364"/>
                  </a:lnTo>
                  <a:lnTo>
                    <a:pt x="18399769" y="181072"/>
                  </a:lnTo>
                  <a:lnTo>
                    <a:pt x="18360896" y="157254"/>
                  </a:lnTo>
                  <a:lnTo>
                    <a:pt x="18321027" y="134951"/>
                  </a:lnTo>
                  <a:lnTo>
                    <a:pt x="18280204" y="114203"/>
                  </a:lnTo>
                  <a:lnTo>
                    <a:pt x="18238466" y="95049"/>
                  </a:lnTo>
                  <a:lnTo>
                    <a:pt x="18195853" y="77529"/>
                  </a:lnTo>
                  <a:lnTo>
                    <a:pt x="18152405" y="61684"/>
                  </a:lnTo>
                  <a:lnTo>
                    <a:pt x="18108162" y="47553"/>
                  </a:lnTo>
                  <a:lnTo>
                    <a:pt x="18063164" y="35177"/>
                  </a:lnTo>
                  <a:lnTo>
                    <a:pt x="18017452" y="24595"/>
                  </a:lnTo>
                  <a:lnTo>
                    <a:pt x="17971064" y="15847"/>
                  </a:lnTo>
                  <a:lnTo>
                    <a:pt x="17924041" y="8974"/>
                  </a:lnTo>
                  <a:lnTo>
                    <a:pt x="17876423" y="4015"/>
                  </a:lnTo>
                  <a:lnTo>
                    <a:pt x="17828251" y="1010"/>
                  </a:lnTo>
                  <a:lnTo>
                    <a:pt x="17779563" y="0"/>
                  </a:lnTo>
                  <a:close/>
                </a:path>
              </a:pathLst>
            </a:custGeom>
            <a:solidFill>
              <a:srgbClr val="FFFFFF">
                <a:alpha val="83998"/>
              </a:srgbClr>
            </a:solidFill>
          </p:spPr>
          <p:txBody>
            <a:bodyPr wrap="square" lIns="0" tIns="0" rIns="0" bIns="0" rtlCol="0"/>
            <a:lstStyle/>
            <a:p>
              <a:endParaRPr sz="1092" dirty="0"/>
            </a:p>
          </p:txBody>
        </p:sp>
      </p:grpSp>
      <p:pic>
        <p:nvPicPr>
          <p:cNvPr id="7" name="Image 6" descr="Une image contenant texte, Police, Graphique, logo&#10;&#10;Description générée automatiquement">
            <a:extLst>
              <a:ext uri="{FF2B5EF4-FFF2-40B4-BE49-F238E27FC236}">
                <a16:creationId xmlns:a16="http://schemas.microsoft.com/office/drawing/2014/main" id="{22E2C147-416F-A749-6E5E-A5E61976B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275" y="1351186"/>
            <a:ext cx="7439448" cy="4155628"/>
          </a:xfrm>
          <a:prstGeom prst="rect">
            <a:avLst/>
          </a:prstGeom>
        </p:spPr>
      </p:pic>
      <p:sp>
        <p:nvSpPr>
          <p:cNvPr id="5" name="ZoneTexte 4">
            <a:extLst>
              <a:ext uri="{FF2B5EF4-FFF2-40B4-BE49-F238E27FC236}">
                <a16:creationId xmlns:a16="http://schemas.microsoft.com/office/drawing/2014/main" id="{30E66984-7F80-DEC3-F08F-A5190B7DBAA3}"/>
              </a:ext>
            </a:extLst>
          </p:cNvPr>
          <p:cNvSpPr txBox="1"/>
          <p:nvPr/>
        </p:nvSpPr>
        <p:spPr>
          <a:xfrm>
            <a:off x="3411098" y="5137482"/>
            <a:ext cx="5369804" cy="553998"/>
          </a:xfrm>
          <a:prstGeom prst="rect">
            <a:avLst/>
          </a:prstGeom>
          <a:noFill/>
        </p:spPr>
        <p:txBody>
          <a:bodyPr wrap="none" rtlCol="0">
            <a:spAutoFit/>
          </a:bodyPr>
          <a:lstStyle/>
          <a:p>
            <a:pPr algn="ctr"/>
            <a:r>
              <a:rPr lang="fr-FR" sz="3000" dirty="0"/>
              <a:t>La Réunion va bientôt démarrer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E45F9-42D9-58E2-5DF5-1B780066BB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B57AEE-F8BE-EDF5-04DF-48BC5CA0D7D5}"/>
              </a:ext>
            </a:extLst>
          </p:cNvPr>
          <p:cNvSpPr>
            <a:spLocks noGrp="1"/>
          </p:cNvSpPr>
          <p:nvPr>
            <p:ph type="title"/>
          </p:nvPr>
        </p:nvSpPr>
        <p:spPr>
          <a:xfrm>
            <a:off x="763024" y="576263"/>
            <a:ext cx="10515600" cy="2852737"/>
          </a:xfrm>
        </p:spPr>
        <p:txBody>
          <a:bodyPr/>
          <a:lstStyle/>
          <a:p>
            <a:r>
              <a:rPr lang="fr-FR" dirty="0"/>
              <a:t>Contexte </a:t>
            </a:r>
          </a:p>
        </p:txBody>
      </p:sp>
      <p:sp>
        <p:nvSpPr>
          <p:cNvPr id="3" name="Espace réservé du texte 2">
            <a:extLst>
              <a:ext uri="{FF2B5EF4-FFF2-40B4-BE49-F238E27FC236}">
                <a16:creationId xmlns:a16="http://schemas.microsoft.com/office/drawing/2014/main" id="{C1476B76-85E6-832F-62B9-B44BE4B67599}"/>
              </a:ext>
            </a:extLst>
          </p:cNvPr>
          <p:cNvSpPr>
            <a:spLocks noGrp="1"/>
          </p:cNvSpPr>
          <p:nvPr>
            <p:ph type="body" idx="1"/>
          </p:nvPr>
        </p:nvSpPr>
        <p:spPr>
          <a:xfrm>
            <a:off x="763024" y="3429000"/>
            <a:ext cx="8997540" cy="1500187"/>
          </a:xfrm>
        </p:spPr>
        <p:txBody>
          <a:bodyPr/>
          <a:lstStyle/>
          <a:p>
            <a:r>
              <a:rPr lang="fr-FR" dirty="0"/>
              <a:t>Quelle place pour le pharmacien d’officine dans la prévention du voyageur ?</a:t>
            </a:r>
          </a:p>
        </p:txBody>
      </p:sp>
      <p:sp>
        <p:nvSpPr>
          <p:cNvPr id="4" name="Espace réservé du numéro de diapositive 3">
            <a:extLst>
              <a:ext uri="{FF2B5EF4-FFF2-40B4-BE49-F238E27FC236}">
                <a16:creationId xmlns:a16="http://schemas.microsoft.com/office/drawing/2014/main" id="{0F225D7C-3BD2-57F3-E83B-95F50F6F88C1}"/>
              </a:ext>
            </a:extLst>
          </p:cNvPr>
          <p:cNvSpPr>
            <a:spLocks noGrp="1"/>
          </p:cNvSpPr>
          <p:nvPr>
            <p:ph type="sldNum" sz="quarter" idx="12"/>
          </p:nvPr>
        </p:nvSpPr>
        <p:spPr/>
        <p:txBody>
          <a:bodyPr/>
          <a:lstStyle/>
          <a:p>
            <a:fld id="{BFA6BC55-A9E9-6342-BA57-16145D3BE014}" type="slidenum">
              <a:rPr lang="fr-FR" smtClean="0"/>
              <a:t>10</a:t>
            </a:fld>
            <a:endParaRPr lang="fr-FR"/>
          </a:p>
        </p:txBody>
      </p:sp>
    </p:spTree>
    <p:extLst>
      <p:ext uri="{BB962C8B-B14F-4D97-AF65-F5344CB8AC3E}">
        <p14:creationId xmlns:p14="http://schemas.microsoft.com/office/powerpoint/2010/main" val="113919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3E95-A055-89EF-D5C4-B7733942E1FA}"/>
            </a:ext>
          </a:extLst>
        </p:cNvPr>
        <p:cNvGrpSpPr/>
        <p:nvPr/>
      </p:nvGrpSpPr>
      <p:grpSpPr>
        <a:xfrm>
          <a:off x="0" y="0"/>
          <a:ext cx="0" cy="0"/>
          <a:chOff x="0" y="0"/>
          <a:chExt cx="0" cy="0"/>
        </a:xfrm>
      </p:grpSpPr>
      <p:pic>
        <p:nvPicPr>
          <p:cNvPr id="14" name="Image 13" descr="Une image contenant diagramme, ligne, capture d’écran, texte&#10;&#10;Le contenu généré par l’IA peut être incorrect.">
            <a:extLst>
              <a:ext uri="{FF2B5EF4-FFF2-40B4-BE49-F238E27FC236}">
                <a16:creationId xmlns:a16="http://schemas.microsoft.com/office/drawing/2014/main" id="{EA27ED99-2D4F-294C-CFB0-78194E062139}"/>
              </a:ext>
            </a:extLst>
          </p:cNvPr>
          <p:cNvPicPr>
            <a:picLocks noChangeAspect="1"/>
          </p:cNvPicPr>
          <p:nvPr/>
        </p:nvPicPr>
        <p:blipFill>
          <a:blip r:embed="rId2"/>
          <a:srcRect t="16303" r="2366" b="8444"/>
          <a:stretch>
            <a:fillRect/>
          </a:stretch>
        </p:blipFill>
        <p:spPr>
          <a:xfrm>
            <a:off x="742186" y="2123342"/>
            <a:ext cx="10410084" cy="3441227"/>
          </a:xfrm>
          <a:prstGeom prst="rect">
            <a:avLst/>
          </a:prstGeom>
          <a:ln>
            <a:solidFill>
              <a:schemeClr val="accent3"/>
            </a:solidFill>
          </a:ln>
        </p:spPr>
      </p:pic>
      <p:sp>
        <p:nvSpPr>
          <p:cNvPr id="2" name="Espace réservé du numéro de diapositive 1">
            <a:extLst>
              <a:ext uri="{FF2B5EF4-FFF2-40B4-BE49-F238E27FC236}">
                <a16:creationId xmlns:a16="http://schemas.microsoft.com/office/drawing/2014/main" id="{02FA668B-3D6D-8E4C-9E82-B1DD98D09A64}"/>
              </a:ext>
            </a:extLst>
          </p:cNvPr>
          <p:cNvSpPr>
            <a:spLocks noGrp="1"/>
          </p:cNvSpPr>
          <p:nvPr>
            <p:ph type="sldNum" sz="quarter" idx="12"/>
          </p:nvPr>
        </p:nvSpPr>
        <p:spPr/>
        <p:txBody>
          <a:bodyPr/>
          <a:lstStyle/>
          <a:p>
            <a:fld id="{BFA6BC55-A9E9-6342-BA57-16145D3BE014}" type="slidenum">
              <a:rPr lang="fr-FR" smtClean="0"/>
              <a:t>11</a:t>
            </a:fld>
            <a:endParaRPr lang="fr-FR"/>
          </a:p>
        </p:txBody>
      </p:sp>
      <p:sp>
        <p:nvSpPr>
          <p:cNvPr id="7" name="ZoneTexte 6">
            <a:extLst>
              <a:ext uri="{FF2B5EF4-FFF2-40B4-BE49-F238E27FC236}">
                <a16:creationId xmlns:a16="http://schemas.microsoft.com/office/drawing/2014/main" id="{99271ED0-0E53-F905-85A4-75AE1566E8CC}"/>
              </a:ext>
            </a:extLst>
          </p:cNvPr>
          <p:cNvSpPr txBox="1"/>
          <p:nvPr/>
        </p:nvSpPr>
        <p:spPr>
          <a:xfrm>
            <a:off x="379656" y="6080643"/>
            <a:ext cx="4649543" cy="307777"/>
          </a:xfrm>
          <a:prstGeom prst="rect">
            <a:avLst/>
          </a:prstGeom>
          <a:noFill/>
        </p:spPr>
        <p:txBody>
          <a:bodyPr wrap="none" rtlCol="0">
            <a:spAutoFit/>
          </a:bodyPr>
          <a:lstStyle/>
          <a:p>
            <a:r>
              <a:rPr lang="fr-FR" sz="1400" dirty="0"/>
              <a:t>*Monde entier sauf Europe, Amérique du Nord et Maghreb</a:t>
            </a:r>
          </a:p>
        </p:txBody>
      </p:sp>
      <p:sp>
        <p:nvSpPr>
          <p:cNvPr id="9" name="ZoneTexte 8">
            <a:extLst>
              <a:ext uri="{FF2B5EF4-FFF2-40B4-BE49-F238E27FC236}">
                <a16:creationId xmlns:a16="http://schemas.microsoft.com/office/drawing/2014/main" id="{26FE0D69-9920-CD4B-266C-E502322B3172}"/>
              </a:ext>
            </a:extLst>
          </p:cNvPr>
          <p:cNvSpPr txBox="1"/>
          <p:nvPr/>
        </p:nvSpPr>
        <p:spPr>
          <a:xfrm>
            <a:off x="119338" y="6636612"/>
            <a:ext cx="1482778" cy="153888"/>
          </a:xfrm>
          <a:prstGeom prst="rect">
            <a:avLst/>
          </a:prstGeom>
          <a:noFill/>
        </p:spPr>
        <p:txBody>
          <a:bodyPr vert="horz" wrap="none" lIns="0" tIns="0" rIns="0" bIns="0" rtlCol="0">
            <a:spAutoFit/>
          </a:bodyPr>
          <a:lstStyle/>
          <a:p>
            <a:pPr defTabSz="1149969"/>
            <a:r>
              <a:rPr lang="fr-FR" sz="1000" dirty="0">
                <a:latin typeface="Arial" pitchFamily="34" charset="0"/>
                <a:cs typeface="Arial" pitchFamily="34" charset="0"/>
              </a:rPr>
              <a:t>SOURCE : Données IATA</a:t>
            </a:r>
          </a:p>
        </p:txBody>
      </p:sp>
      <p:sp>
        <p:nvSpPr>
          <p:cNvPr id="10" name="ZoneTexte 9">
            <a:extLst>
              <a:ext uri="{FF2B5EF4-FFF2-40B4-BE49-F238E27FC236}">
                <a16:creationId xmlns:a16="http://schemas.microsoft.com/office/drawing/2014/main" id="{BD5FF863-2376-B2A9-7058-7813CB95C392}"/>
              </a:ext>
            </a:extLst>
          </p:cNvPr>
          <p:cNvSpPr txBox="1"/>
          <p:nvPr/>
        </p:nvSpPr>
        <p:spPr>
          <a:xfrm>
            <a:off x="616644" y="1086987"/>
            <a:ext cx="5123197" cy="830997"/>
          </a:xfrm>
          <a:prstGeom prst="rect">
            <a:avLst/>
          </a:prstGeom>
          <a:noFill/>
        </p:spPr>
        <p:txBody>
          <a:bodyPr vert="horz" wrap="none" lIns="0" tIns="0" rIns="0" bIns="0" rtlCol="0">
            <a:spAutoFit/>
          </a:bodyPr>
          <a:lstStyle/>
          <a:p>
            <a:pPr marL="0" marR="0" indent="0" algn="l" defTabSz="1043056" rtl="0" eaLnBrk="1" fontAlgn="auto" latinLnBrk="0" hangingPunct="1">
              <a:spcBef>
                <a:spcPts val="0"/>
              </a:spcBef>
              <a:spcAft>
                <a:spcPts val="0"/>
              </a:spcAft>
              <a:buClrTx/>
              <a:buSzTx/>
              <a:buFont typeface="Arial" pitchFamily="34" charset="0"/>
              <a:buNone/>
              <a:tabLst/>
            </a:pPr>
            <a:r>
              <a:rPr kumimoji="0" lang="fr-FR" sz="1800" i="0" u="none" strike="noStrike" kern="1200" cap="none" spc="0" normalizeH="0" baseline="0" dirty="0">
                <a:ln>
                  <a:noFill/>
                </a:ln>
                <a:effectLst/>
                <a:uLnTx/>
                <a:uFillTx/>
                <a:latin typeface="Arial" pitchFamily="34" charset="0"/>
                <a:ea typeface="+mn-ea"/>
                <a:cs typeface="Arial" pitchFamily="34" charset="0"/>
              </a:rPr>
              <a:t>2019 = année de référence pré-COVID (</a:t>
            </a:r>
            <a:r>
              <a:rPr kumimoji="0" lang="fr-FR" sz="1800" i="0" u="none" strike="noStrike" kern="1200" cap="none" spc="0" normalizeH="0" baseline="0" dirty="0">
                <a:ln>
                  <a:noFill/>
                </a:ln>
                <a:solidFill>
                  <a:srgbClr val="118DFF"/>
                </a:solidFill>
                <a:effectLst/>
                <a:uLnTx/>
                <a:uFillTx/>
                <a:latin typeface="Arial" pitchFamily="34" charset="0"/>
                <a:ea typeface="+mn-ea"/>
                <a:cs typeface="Arial" pitchFamily="34" charset="0"/>
              </a:rPr>
              <a:t>bleu clair</a:t>
            </a:r>
            <a:r>
              <a:rPr kumimoji="0" lang="fr-FR" sz="1800" i="0" u="none" strike="noStrike" kern="1200" cap="none" spc="0" normalizeH="0" baseline="0" dirty="0">
                <a:ln>
                  <a:noFill/>
                </a:ln>
                <a:effectLst/>
                <a:uLnTx/>
                <a:uFillTx/>
                <a:latin typeface="Arial" pitchFamily="34" charset="0"/>
                <a:ea typeface="+mn-ea"/>
                <a:cs typeface="Arial" pitchFamily="34" charset="0"/>
              </a:rPr>
              <a:t>)</a:t>
            </a:r>
          </a:p>
          <a:p>
            <a:pPr marL="0" marR="0" indent="0" algn="l" defTabSz="1043056" rtl="0" eaLnBrk="1" fontAlgn="auto" latinLnBrk="0" hangingPunct="1">
              <a:spcBef>
                <a:spcPts val="0"/>
              </a:spcBef>
              <a:spcAft>
                <a:spcPts val="0"/>
              </a:spcAft>
              <a:buClrTx/>
              <a:buSzTx/>
              <a:buFont typeface="Arial" pitchFamily="34" charset="0"/>
              <a:buNone/>
              <a:tabLst/>
            </a:pPr>
            <a:r>
              <a:rPr lang="fr-FR" sz="1800" dirty="0">
                <a:latin typeface="Arial" pitchFamily="34" charset="0"/>
                <a:cs typeface="Arial" pitchFamily="34" charset="0"/>
              </a:rPr>
              <a:t>2025 = se superpose à 2019 (</a:t>
            </a:r>
            <a:r>
              <a:rPr lang="fr-FR" sz="1800" dirty="0">
                <a:solidFill>
                  <a:srgbClr val="6B007B"/>
                </a:solidFill>
                <a:latin typeface="Arial" pitchFamily="34" charset="0"/>
                <a:cs typeface="Arial" pitchFamily="34" charset="0"/>
              </a:rPr>
              <a:t>violet</a:t>
            </a:r>
            <a:r>
              <a:rPr lang="fr-FR" sz="1800" dirty="0">
                <a:latin typeface="Arial" pitchFamily="34" charset="0"/>
                <a:cs typeface="Arial" pitchFamily="34" charset="0"/>
              </a:rPr>
              <a:t>)</a:t>
            </a:r>
          </a:p>
          <a:p>
            <a:pPr marL="0" marR="0" indent="0" algn="l" defTabSz="1043056" rtl="0" eaLnBrk="1" fontAlgn="auto" latinLnBrk="0" hangingPunct="1">
              <a:spcBef>
                <a:spcPts val="0"/>
              </a:spcBef>
              <a:spcAft>
                <a:spcPts val="0"/>
              </a:spcAft>
              <a:buClrTx/>
              <a:buSzTx/>
              <a:buFont typeface="Arial" pitchFamily="34" charset="0"/>
              <a:buNone/>
              <a:tabLst/>
            </a:pPr>
            <a:r>
              <a:rPr lang="fr-FR" dirty="0">
                <a:latin typeface="Arial" pitchFamily="34" charset="0"/>
                <a:cs typeface="Arial" pitchFamily="34" charset="0"/>
              </a:rPr>
              <a:t>2026 = la croissance se poursuit (</a:t>
            </a:r>
            <a:r>
              <a:rPr lang="fr-FR" dirty="0">
                <a:solidFill>
                  <a:srgbClr val="E044A7"/>
                </a:solidFill>
                <a:latin typeface="Arial" pitchFamily="34" charset="0"/>
                <a:cs typeface="Arial" pitchFamily="34" charset="0"/>
              </a:rPr>
              <a:t>rose</a:t>
            </a:r>
            <a:r>
              <a:rPr lang="fr-FR" dirty="0">
                <a:latin typeface="Arial" pitchFamily="34" charset="0"/>
                <a:cs typeface="Arial" pitchFamily="34" charset="0"/>
              </a:rPr>
              <a:t>)</a:t>
            </a:r>
            <a:endParaRPr lang="fr-FR" sz="1800" dirty="0">
              <a:latin typeface="Arial" pitchFamily="34" charset="0"/>
              <a:cs typeface="Arial" pitchFamily="34" charset="0"/>
            </a:endParaRPr>
          </a:p>
        </p:txBody>
      </p:sp>
      <p:sp>
        <p:nvSpPr>
          <p:cNvPr id="11" name="ZoneTexte 10">
            <a:extLst>
              <a:ext uri="{FF2B5EF4-FFF2-40B4-BE49-F238E27FC236}">
                <a16:creationId xmlns:a16="http://schemas.microsoft.com/office/drawing/2014/main" id="{B88CA29F-1381-7294-C5B7-4D922EA28542}"/>
              </a:ext>
            </a:extLst>
          </p:cNvPr>
          <p:cNvSpPr txBox="1"/>
          <p:nvPr/>
        </p:nvSpPr>
        <p:spPr>
          <a:xfrm>
            <a:off x="3623322" y="5506202"/>
            <a:ext cx="4647811" cy="346890"/>
          </a:xfrm>
          <a:prstGeom prst="rect">
            <a:avLst/>
          </a:prstGeom>
          <a:noFill/>
        </p:spPr>
        <p:txBody>
          <a:bodyPr wrap="none" rtlCol="0">
            <a:spAutoFit/>
          </a:bodyPr>
          <a:lstStyle/>
          <a:p>
            <a:pPr algn="ctr"/>
            <a:r>
              <a:rPr lang="fr-FR" sz="1654" u="sng" dirty="0"/>
              <a:t>Nombre de voyages mensuels en zones à risque</a:t>
            </a:r>
            <a:r>
              <a:rPr lang="fr-FR" sz="1654" dirty="0"/>
              <a:t>*</a:t>
            </a:r>
          </a:p>
        </p:txBody>
      </p:sp>
      <p:sp>
        <p:nvSpPr>
          <p:cNvPr id="15" name="Titre 1">
            <a:extLst>
              <a:ext uri="{FF2B5EF4-FFF2-40B4-BE49-F238E27FC236}">
                <a16:creationId xmlns:a16="http://schemas.microsoft.com/office/drawing/2014/main" id="{0F74B77F-378A-E5E8-21BF-0B316F94401F}"/>
              </a:ext>
            </a:extLst>
          </p:cNvPr>
          <p:cNvSpPr txBox="1">
            <a:spLocks/>
          </p:cNvSpPr>
          <p:nvPr/>
        </p:nvSpPr>
        <p:spPr>
          <a:xfrm>
            <a:off x="-1" y="127816"/>
            <a:ext cx="10058401"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Post-COVID, la forte reprise des voyages internationaux</a:t>
            </a:r>
          </a:p>
        </p:txBody>
      </p:sp>
      <p:sp>
        <p:nvSpPr>
          <p:cNvPr id="16" name="Rectangle 15">
            <a:extLst>
              <a:ext uri="{FF2B5EF4-FFF2-40B4-BE49-F238E27FC236}">
                <a16:creationId xmlns:a16="http://schemas.microsoft.com/office/drawing/2014/main" id="{8B5B155D-076E-A16E-BF71-5B904F3DF8A4}"/>
              </a:ext>
            </a:extLst>
          </p:cNvPr>
          <p:cNvSpPr/>
          <p:nvPr/>
        </p:nvSpPr>
        <p:spPr>
          <a:xfrm>
            <a:off x="8534400" y="6455920"/>
            <a:ext cx="1779639" cy="402080"/>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Croissance</a:t>
            </a:r>
          </a:p>
        </p:txBody>
      </p:sp>
    </p:spTree>
    <p:extLst>
      <p:ext uri="{BB962C8B-B14F-4D97-AF65-F5344CB8AC3E}">
        <p14:creationId xmlns:p14="http://schemas.microsoft.com/office/powerpoint/2010/main" val="31782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E397-75E0-28FE-4D2C-8AE280147A9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FD44A-CFA1-9546-40ED-A2FEE7A5C018}"/>
              </a:ext>
            </a:extLst>
          </p:cNvPr>
          <p:cNvSpPr>
            <a:spLocks noGrp="1"/>
          </p:cNvSpPr>
          <p:nvPr>
            <p:ph type="sldNum" sz="quarter" idx="12"/>
          </p:nvPr>
        </p:nvSpPr>
        <p:spPr/>
        <p:txBody>
          <a:bodyPr/>
          <a:lstStyle/>
          <a:p>
            <a:fld id="{BFA6BC55-A9E9-6342-BA57-16145D3BE014}" type="slidenum">
              <a:rPr lang="fr-FR" smtClean="0"/>
              <a:t>12</a:t>
            </a:fld>
            <a:endParaRPr lang="fr-FR"/>
          </a:p>
        </p:txBody>
      </p:sp>
      <p:sp>
        <p:nvSpPr>
          <p:cNvPr id="15" name="Titre 1">
            <a:extLst>
              <a:ext uri="{FF2B5EF4-FFF2-40B4-BE49-F238E27FC236}">
                <a16:creationId xmlns:a16="http://schemas.microsoft.com/office/drawing/2014/main" id="{1A38E6E7-2658-38F2-1B80-D06D5C937B47}"/>
              </a:ext>
            </a:extLst>
          </p:cNvPr>
          <p:cNvSpPr txBox="1">
            <a:spLocks/>
          </p:cNvSpPr>
          <p:nvPr/>
        </p:nvSpPr>
        <p:spPr>
          <a:xfrm>
            <a:off x="-1" y="127816"/>
            <a:ext cx="10274711"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Des couvertures vaccinales estimées à 10%</a:t>
            </a:r>
          </a:p>
        </p:txBody>
      </p:sp>
      <p:sp>
        <p:nvSpPr>
          <p:cNvPr id="160" name="ZoneTexte 159">
            <a:extLst>
              <a:ext uri="{FF2B5EF4-FFF2-40B4-BE49-F238E27FC236}">
                <a16:creationId xmlns:a16="http://schemas.microsoft.com/office/drawing/2014/main" id="{133A6DDA-C3C8-FC3F-7754-D65E1F008DD2}"/>
              </a:ext>
            </a:extLst>
          </p:cNvPr>
          <p:cNvSpPr txBox="1"/>
          <p:nvPr/>
        </p:nvSpPr>
        <p:spPr>
          <a:xfrm>
            <a:off x="119338" y="5966897"/>
            <a:ext cx="9034494" cy="601511"/>
          </a:xfrm>
          <a:prstGeom prst="rect">
            <a:avLst/>
          </a:prstGeom>
          <a:noFill/>
        </p:spPr>
        <p:txBody>
          <a:bodyPr wrap="square">
            <a:spAutoFit/>
          </a:bodyPr>
          <a:lstStyle/>
          <a:p>
            <a:pPr defTabSz="1007982">
              <a:spcBef>
                <a:spcPct val="0"/>
              </a:spcBef>
              <a:spcAft>
                <a:spcPct val="0"/>
              </a:spcAft>
              <a:defRPr/>
            </a:pPr>
            <a:r>
              <a:rPr lang="fr-FR" altLang="en-US" sz="1103" dirty="0">
                <a:solidFill>
                  <a:srgbClr val="616060"/>
                </a:solidFill>
                <a:latin typeface="Gotham" panose="02000504020000020004"/>
              </a:rPr>
              <a:t>* &gt;11,6 millions de réservations aériennes au départ de la France métropolitaine pour des destinations endémiques (exclusion Europe, Amérique du Nord et Maghreb) sur 12 mois cumulés à fin décembre 2025</a:t>
            </a:r>
          </a:p>
          <a:p>
            <a:pPr defTabSz="1007982">
              <a:spcBef>
                <a:spcPct val="0"/>
              </a:spcBef>
              <a:spcAft>
                <a:spcPct val="0"/>
              </a:spcAft>
              <a:defRPr/>
            </a:pPr>
            <a:r>
              <a:rPr lang="fr-FR" sz="1103" dirty="0">
                <a:solidFill>
                  <a:srgbClr val="616060"/>
                </a:solidFill>
                <a:latin typeface="Gotham" panose="02000504020000020004"/>
                <a:cs typeface="Arial" panose="020B0604020202020204" pitchFamily="34" charset="0"/>
              </a:rPr>
              <a:t>Environ </a:t>
            </a:r>
            <a:r>
              <a:rPr lang="fr-FR" altLang="en-US" sz="1103" dirty="0">
                <a:solidFill>
                  <a:srgbClr val="616060"/>
                </a:solidFill>
                <a:latin typeface="Gotham" panose="02000504020000020004"/>
              </a:rPr>
              <a:t>60% de voyageurs uniques = 6,96 millions de voyageurs uniques à destination de zones endémiques</a:t>
            </a:r>
            <a:endParaRPr lang="fr-FR" sz="1103" dirty="0">
              <a:solidFill>
                <a:srgbClr val="616060"/>
              </a:solidFill>
              <a:latin typeface="Gotham" panose="02000504020000020004"/>
            </a:endParaRPr>
          </a:p>
        </p:txBody>
      </p:sp>
      <p:sp>
        <p:nvSpPr>
          <p:cNvPr id="161" name="ZoneTexte 160">
            <a:extLst>
              <a:ext uri="{FF2B5EF4-FFF2-40B4-BE49-F238E27FC236}">
                <a16:creationId xmlns:a16="http://schemas.microsoft.com/office/drawing/2014/main" id="{09785C28-C407-4838-C575-AB02994E5017}"/>
              </a:ext>
            </a:extLst>
          </p:cNvPr>
          <p:cNvSpPr txBox="1"/>
          <p:nvPr/>
        </p:nvSpPr>
        <p:spPr>
          <a:xfrm>
            <a:off x="9271826" y="2783345"/>
            <a:ext cx="2752743" cy="954107"/>
          </a:xfrm>
          <a:prstGeom prst="rect">
            <a:avLst/>
          </a:prstGeom>
          <a:noFill/>
        </p:spPr>
        <p:txBody>
          <a:bodyPr wrap="square" rtlCol="0">
            <a:spAutoFit/>
          </a:bodyPr>
          <a:lstStyle/>
          <a:p>
            <a:pPr algn="ctr" defTabSz="1043056">
              <a:defRPr/>
            </a:pPr>
            <a:r>
              <a:rPr lang="fr-FR" sz="1400" u="sng" dirty="0">
                <a:solidFill>
                  <a:srgbClr val="C00000"/>
                </a:solidFill>
                <a:latin typeface="Arial"/>
              </a:rPr>
              <a:t>Etape 1 : Conseils en ville</a:t>
            </a:r>
            <a:endParaRPr lang="fr-FR" sz="1400" dirty="0">
              <a:solidFill>
                <a:srgbClr val="C00000"/>
              </a:solidFill>
              <a:latin typeface="Arial"/>
            </a:endParaRPr>
          </a:p>
          <a:p>
            <a:pPr algn="ctr" defTabSz="1043056">
              <a:defRPr/>
            </a:pPr>
            <a:r>
              <a:rPr lang="fr-FR" sz="1400" dirty="0">
                <a:solidFill>
                  <a:srgbClr val="C00000"/>
                </a:solidFill>
                <a:latin typeface="Arial"/>
              </a:rPr>
              <a:t>Entraîner une « </a:t>
            </a:r>
            <a:r>
              <a:rPr lang="fr-FR" sz="1400" b="1" dirty="0">
                <a:solidFill>
                  <a:srgbClr val="C00000"/>
                </a:solidFill>
                <a:latin typeface="Arial"/>
              </a:rPr>
              <a:t>prise de conscience vaccinale</a:t>
            </a:r>
            <a:r>
              <a:rPr lang="fr-FR" sz="1400" dirty="0">
                <a:solidFill>
                  <a:srgbClr val="C00000"/>
                </a:solidFill>
                <a:latin typeface="Arial"/>
              </a:rPr>
              <a:t> » chez l’ensemble des voyageurs</a:t>
            </a:r>
          </a:p>
        </p:txBody>
      </p:sp>
      <p:sp>
        <p:nvSpPr>
          <p:cNvPr id="162" name="ZoneTexte 161">
            <a:extLst>
              <a:ext uri="{FF2B5EF4-FFF2-40B4-BE49-F238E27FC236}">
                <a16:creationId xmlns:a16="http://schemas.microsoft.com/office/drawing/2014/main" id="{2E080280-F6C6-FF46-AED3-6BD5CB70C287}"/>
              </a:ext>
            </a:extLst>
          </p:cNvPr>
          <p:cNvSpPr txBox="1"/>
          <p:nvPr/>
        </p:nvSpPr>
        <p:spPr>
          <a:xfrm>
            <a:off x="9237412" y="4768159"/>
            <a:ext cx="2821570" cy="1169551"/>
          </a:xfrm>
          <a:prstGeom prst="rect">
            <a:avLst/>
          </a:prstGeom>
          <a:noFill/>
        </p:spPr>
        <p:txBody>
          <a:bodyPr wrap="square" rtlCol="0">
            <a:spAutoFit/>
          </a:bodyPr>
          <a:lstStyle/>
          <a:p>
            <a:pPr algn="ctr" defTabSz="1043056">
              <a:defRPr/>
            </a:pPr>
            <a:r>
              <a:rPr lang="fr-FR" sz="1400" u="sng" dirty="0">
                <a:solidFill>
                  <a:srgbClr val="01B655"/>
                </a:solidFill>
                <a:latin typeface="Arial"/>
              </a:rPr>
              <a:t>Etape 2 : Proposer un service de prévention du voyageur en ville</a:t>
            </a:r>
            <a:endParaRPr lang="fr-FR" sz="1400" dirty="0">
              <a:solidFill>
                <a:srgbClr val="01B655"/>
              </a:solidFill>
              <a:latin typeface="Arial"/>
            </a:endParaRPr>
          </a:p>
          <a:p>
            <a:pPr algn="ctr" defTabSz="1043056">
              <a:defRPr/>
            </a:pPr>
            <a:r>
              <a:rPr lang="fr-FR" sz="1400" dirty="0">
                <a:solidFill>
                  <a:srgbClr val="01B655"/>
                </a:solidFill>
                <a:latin typeface="Arial"/>
              </a:rPr>
              <a:t>Permettre aux patients d’accéder à une prévention adaptée à leurs voyages</a:t>
            </a:r>
          </a:p>
        </p:txBody>
      </p:sp>
      <p:grpSp>
        <p:nvGrpSpPr>
          <p:cNvPr id="163" name="Groupe 162">
            <a:extLst>
              <a:ext uri="{FF2B5EF4-FFF2-40B4-BE49-F238E27FC236}">
                <a16:creationId xmlns:a16="http://schemas.microsoft.com/office/drawing/2014/main" id="{F5524075-C064-0AD2-D54D-F0CA1320978D}"/>
              </a:ext>
            </a:extLst>
          </p:cNvPr>
          <p:cNvGrpSpPr/>
          <p:nvPr/>
        </p:nvGrpSpPr>
        <p:grpSpPr>
          <a:xfrm>
            <a:off x="4566524" y="624142"/>
            <a:ext cx="4793318" cy="585096"/>
            <a:chOff x="4599013" y="1725876"/>
            <a:chExt cx="4347726" cy="530705"/>
          </a:xfrm>
        </p:grpSpPr>
        <p:pic>
          <p:nvPicPr>
            <p:cNvPr id="164" name="Graphique 163" descr="Homme avec un remplissage uni">
              <a:extLst>
                <a:ext uri="{FF2B5EF4-FFF2-40B4-BE49-F238E27FC236}">
                  <a16:creationId xmlns:a16="http://schemas.microsoft.com/office/drawing/2014/main" id="{54A41A26-0EDE-63C4-E60D-9374B4B3A1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1725876"/>
              <a:ext cx="790496" cy="530705"/>
            </a:xfrm>
            <a:prstGeom prst="rect">
              <a:avLst/>
            </a:prstGeom>
          </p:spPr>
        </p:pic>
        <p:pic>
          <p:nvPicPr>
            <p:cNvPr id="165" name="Graphique 164" descr="Homme avec un remplissage uni">
              <a:extLst>
                <a:ext uri="{FF2B5EF4-FFF2-40B4-BE49-F238E27FC236}">
                  <a16:creationId xmlns:a16="http://schemas.microsoft.com/office/drawing/2014/main" id="{165C9ADC-989B-402A-A6F8-203A34CF35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260" y="1725876"/>
              <a:ext cx="790496" cy="530705"/>
            </a:xfrm>
            <a:prstGeom prst="rect">
              <a:avLst/>
            </a:prstGeom>
          </p:spPr>
        </p:pic>
        <p:pic>
          <p:nvPicPr>
            <p:cNvPr id="166" name="Graphique 165" descr="Homme avec un remplissage uni">
              <a:extLst>
                <a:ext uri="{FF2B5EF4-FFF2-40B4-BE49-F238E27FC236}">
                  <a16:creationId xmlns:a16="http://schemas.microsoft.com/office/drawing/2014/main" id="{0979AF37-687D-7A13-9AC0-0C66345CA2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509" y="1725876"/>
              <a:ext cx="790496" cy="530705"/>
            </a:xfrm>
            <a:prstGeom prst="rect">
              <a:avLst/>
            </a:prstGeom>
          </p:spPr>
        </p:pic>
        <p:pic>
          <p:nvPicPr>
            <p:cNvPr id="167" name="Graphique 166" descr="Homme avec un remplissage uni">
              <a:extLst>
                <a:ext uri="{FF2B5EF4-FFF2-40B4-BE49-F238E27FC236}">
                  <a16:creationId xmlns:a16="http://schemas.microsoft.com/office/drawing/2014/main" id="{5DE63101-E602-5A7E-F073-A1E0B97BA7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4756" y="1725876"/>
              <a:ext cx="790496" cy="530705"/>
            </a:xfrm>
            <a:prstGeom prst="rect">
              <a:avLst/>
            </a:prstGeom>
          </p:spPr>
        </p:pic>
        <p:pic>
          <p:nvPicPr>
            <p:cNvPr id="168" name="Graphique 167" descr="Homme avec un remplissage uni">
              <a:extLst>
                <a:ext uri="{FF2B5EF4-FFF2-40B4-BE49-F238E27FC236}">
                  <a16:creationId xmlns:a16="http://schemas.microsoft.com/office/drawing/2014/main" id="{7479AC5C-F71D-0E89-9FF8-F64727ACF9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80003" y="1725876"/>
              <a:ext cx="790496" cy="530705"/>
            </a:xfrm>
            <a:prstGeom prst="rect">
              <a:avLst/>
            </a:prstGeom>
          </p:spPr>
        </p:pic>
        <p:pic>
          <p:nvPicPr>
            <p:cNvPr id="169" name="Graphique 168" descr="Homme avec un remplissage uni">
              <a:extLst>
                <a:ext uri="{FF2B5EF4-FFF2-40B4-BE49-F238E27FC236}">
                  <a16:creationId xmlns:a16="http://schemas.microsoft.com/office/drawing/2014/main" id="{23DC4C11-1D1E-CD29-2603-ED7DED548A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5252" y="1725876"/>
              <a:ext cx="790496" cy="530705"/>
            </a:xfrm>
            <a:prstGeom prst="rect">
              <a:avLst/>
            </a:prstGeom>
          </p:spPr>
        </p:pic>
        <p:pic>
          <p:nvPicPr>
            <p:cNvPr id="170" name="Graphique 169" descr="Homme avec un remplissage uni">
              <a:extLst>
                <a:ext uri="{FF2B5EF4-FFF2-40B4-BE49-F238E27FC236}">
                  <a16:creationId xmlns:a16="http://schemas.microsoft.com/office/drawing/2014/main" id="{8AF4689E-0394-9A95-8B31-B9F7908D6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0499" y="1725876"/>
              <a:ext cx="790496" cy="530705"/>
            </a:xfrm>
            <a:prstGeom prst="rect">
              <a:avLst/>
            </a:prstGeom>
          </p:spPr>
        </p:pic>
        <p:pic>
          <p:nvPicPr>
            <p:cNvPr id="171" name="Graphique 170" descr="Homme avec un remplissage uni">
              <a:extLst>
                <a:ext uri="{FF2B5EF4-FFF2-40B4-BE49-F238E27FC236}">
                  <a16:creationId xmlns:a16="http://schemas.microsoft.com/office/drawing/2014/main" id="{E77EF15A-928C-AFAC-6A02-1A97A9A511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5748" y="1725876"/>
              <a:ext cx="790496" cy="530705"/>
            </a:xfrm>
            <a:prstGeom prst="rect">
              <a:avLst/>
            </a:prstGeom>
          </p:spPr>
        </p:pic>
        <p:pic>
          <p:nvPicPr>
            <p:cNvPr id="172" name="Graphique 171" descr="Homme avec un remplissage uni">
              <a:extLst>
                <a:ext uri="{FF2B5EF4-FFF2-40B4-BE49-F238E27FC236}">
                  <a16:creationId xmlns:a16="http://schemas.microsoft.com/office/drawing/2014/main" id="{A5BDD35F-B2A5-8951-9B8E-C7AFC7DD79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0995" y="1725876"/>
              <a:ext cx="790496" cy="530705"/>
            </a:xfrm>
            <a:prstGeom prst="rect">
              <a:avLst/>
            </a:prstGeom>
          </p:spPr>
        </p:pic>
        <p:pic>
          <p:nvPicPr>
            <p:cNvPr id="173" name="Graphique 172" descr="Homme avec un remplissage uni">
              <a:extLst>
                <a:ext uri="{FF2B5EF4-FFF2-40B4-BE49-F238E27FC236}">
                  <a16:creationId xmlns:a16="http://schemas.microsoft.com/office/drawing/2014/main" id="{0F373D36-60D3-EE17-0691-BBA08A9A82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6243" y="1725876"/>
              <a:ext cx="790496" cy="530705"/>
            </a:xfrm>
            <a:prstGeom prst="rect">
              <a:avLst/>
            </a:prstGeom>
          </p:spPr>
        </p:pic>
      </p:grpSp>
      <p:grpSp>
        <p:nvGrpSpPr>
          <p:cNvPr id="174" name="Groupe 173">
            <a:extLst>
              <a:ext uri="{FF2B5EF4-FFF2-40B4-BE49-F238E27FC236}">
                <a16:creationId xmlns:a16="http://schemas.microsoft.com/office/drawing/2014/main" id="{E16E583E-0310-BA44-7432-D51C4289FD6D}"/>
              </a:ext>
            </a:extLst>
          </p:cNvPr>
          <p:cNvGrpSpPr/>
          <p:nvPr/>
        </p:nvGrpSpPr>
        <p:grpSpPr>
          <a:xfrm>
            <a:off x="4566524" y="1290442"/>
            <a:ext cx="4793318" cy="585096"/>
            <a:chOff x="4599013" y="2356816"/>
            <a:chExt cx="4347726" cy="530705"/>
          </a:xfrm>
        </p:grpSpPr>
        <p:pic>
          <p:nvPicPr>
            <p:cNvPr id="175" name="Graphique 174" descr="Homme avec un remplissage uni">
              <a:extLst>
                <a:ext uri="{FF2B5EF4-FFF2-40B4-BE49-F238E27FC236}">
                  <a16:creationId xmlns:a16="http://schemas.microsoft.com/office/drawing/2014/main" id="{ED5DE4E3-7356-ED21-88C1-3123DB5782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2356816"/>
              <a:ext cx="790496" cy="530705"/>
            </a:xfrm>
            <a:prstGeom prst="rect">
              <a:avLst/>
            </a:prstGeom>
          </p:spPr>
        </p:pic>
        <p:pic>
          <p:nvPicPr>
            <p:cNvPr id="176" name="Graphique 175" descr="Homme avec un remplissage uni">
              <a:extLst>
                <a:ext uri="{FF2B5EF4-FFF2-40B4-BE49-F238E27FC236}">
                  <a16:creationId xmlns:a16="http://schemas.microsoft.com/office/drawing/2014/main" id="{46AE96B9-451E-C17D-1A90-2B4BC6CA41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260" y="2356816"/>
              <a:ext cx="790496" cy="530705"/>
            </a:xfrm>
            <a:prstGeom prst="rect">
              <a:avLst/>
            </a:prstGeom>
          </p:spPr>
        </p:pic>
        <p:pic>
          <p:nvPicPr>
            <p:cNvPr id="177" name="Graphique 176" descr="Homme avec un remplissage uni">
              <a:extLst>
                <a:ext uri="{FF2B5EF4-FFF2-40B4-BE49-F238E27FC236}">
                  <a16:creationId xmlns:a16="http://schemas.microsoft.com/office/drawing/2014/main" id="{3A1AC6F1-7D9A-938F-DA3D-34FD3CCD9E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509" y="2356816"/>
              <a:ext cx="790496" cy="530705"/>
            </a:xfrm>
            <a:prstGeom prst="rect">
              <a:avLst/>
            </a:prstGeom>
          </p:spPr>
        </p:pic>
        <p:pic>
          <p:nvPicPr>
            <p:cNvPr id="178" name="Graphique 177" descr="Homme avec un remplissage uni">
              <a:extLst>
                <a:ext uri="{FF2B5EF4-FFF2-40B4-BE49-F238E27FC236}">
                  <a16:creationId xmlns:a16="http://schemas.microsoft.com/office/drawing/2014/main" id="{1EDC4AB5-7447-0F5E-CA5E-A99DC4319D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4756" y="2356816"/>
              <a:ext cx="790496" cy="530705"/>
            </a:xfrm>
            <a:prstGeom prst="rect">
              <a:avLst/>
            </a:prstGeom>
          </p:spPr>
        </p:pic>
        <p:pic>
          <p:nvPicPr>
            <p:cNvPr id="179" name="Graphique 178" descr="Homme avec un remplissage uni">
              <a:extLst>
                <a:ext uri="{FF2B5EF4-FFF2-40B4-BE49-F238E27FC236}">
                  <a16:creationId xmlns:a16="http://schemas.microsoft.com/office/drawing/2014/main" id="{9F150917-9DC9-03B6-2BE6-5C0BC71A80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80003" y="2356816"/>
              <a:ext cx="790496" cy="530705"/>
            </a:xfrm>
            <a:prstGeom prst="rect">
              <a:avLst/>
            </a:prstGeom>
          </p:spPr>
        </p:pic>
        <p:pic>
          <p:nvPicPr>
            <p:cNvPr id="180" name="Graphique 179" descr="Homme avec un remplissage uni">
              <a:extLst>
                <a:ext uri="{FF2B5EF4-FFF2-40B4-BE49-F238E27FC236}">
                  <a16:creationId xmlns:a16="http://schemas.microsoft.com/office/drawing/2014/main" id="{10A55E17-F36A-5D58-3CF3-835328BA4E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5252" y="2356816"/>
              <a:ext cx="790496" cy="530705"/>
            </a:xfrm>
            <a:prstGeom prst="rect">
              <a:avLst/>
            </a:prstGeom>
          </p:spPr>
        </p:pic>
        <p:pic>
          <p:nvPicPr>
            <p:cNvPr id="181" name="Graphique 180" descr="Homme avec un remplissage uni">
              <a:extLst>
                <a:ext uri="{FF2B5EF4-FFF2-40B4-BE49-F238E27FC236}">
                  <a16:creationId xmlns:a16="http://schemas.microsoft.com/office/drawing/2014/main" id="{A9DCE3F9-CC79-0B75-91E3-862CD4525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0499" y="2356816"/>
              <a:ext cx="790496" cy="530705"/>
            </a:xfrm>
            <a:prstGeom prst="rect">
              <a:avLst/>
            </a:prstGeom>
          </p:spPr>
        </p:pic>
        <p:pic>
          <p:nvPicPr>
            <p:cNvPr id="182" name="Graphique 181" descr="Homme avec un remplissage uni">
              <a:extLst>
                <a:ext uri="{FF2B5EF4-FFF2-40B4-BE49-F238E27FC236}">
                  <a16:creationId xmlns:a16="http://schemas.microsoft.com/office/drawing/2014/main" id="{C3A7423B-7E54-29DB-17C9-36B511491E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5748" y="2356816"/>
              <a:ext cx="790496" cy="530705"/>
            </a:xfrm>
            <a:prstGeom prst="rect">
              <a:avLst/>
            </a:prstGeom>
          </p:spPr>
        </p:pic>
        <p:pic>
          <p:nvPicPr>
            <p:cNvPr id="183" name="Graphique 182" descr="Homme avec un remplissage uni">
              <a:extLst>
                <a:ext uri="{FF2B5EF4-FFF2-40B4-BE49-F238E27FC236}">
                  <a16:creationId xmlns:a16="http://schemas.microsoft.com/office/drawing/2014/main" id="{1D7CC6D5-DD4A-202D-D0E5-2699A37BE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0995" y="2356816"/>
              <a:ext cx="790496" cy="530705"/>
            </a:xfrm>
            <a:prstGeom prst="rect">
              <a:avLst/>
            </a:prstGeom>
          </p:spPr>
        </p:pic>
        <p:pic>
          <p:nvPicPr>
            <p:cNvPr id="184" name="Graphique 183" descr="Homme avec un remplissage uni">
              <a:extLst>
                <a:ext uri="{FF2B5EF4-FFF2-40B4-BE49-F238E27FC236}">
                  <a16:creationId xmlns:a16="http://schemas.microsoft.com/office/drawing/2014/main" id="{4F4293C0-3F00-3CF4-1F59-597055444D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243" y="2356816"/>
              <a:ext cx="790496" cy="530705"/>
            </a:xfrm>
            <a:prstGeom prst="rect">
              <a:avLst/>
            </a:prstGeom>
          </p:spPr>
        </p:pic>
      </p:grpSp>
      <p:grpSp>
        <p:nvGrpSpPr>
          <p:cNvPr id="185" name="Groupe 184">
            <a:extLst>
              <a:ext uri="{FF2B5EF4-FFF2-40B4-BE49-F238E27FC236}">
                <a16:creationId xmlns:a16="http://schemas.microsoft.com/office/drawing/2014/main" id="{9D06AF6B-4A18-7E33-7A2B-C2B72E31CC26}"/>
              </a:ext>
            </a:extLst>
          </p:cNvPr>
          <p:cNvGrpSpPr/>
          <p:nvPr/>
        </p:nvGrpSpPr>
        <p:grpSpPr>
          <a:xfrm>
            <a:off x="4566524" y="3972144"/>
            <a:ext cx="4793318" cy="585096"/>
            <a:chOff x="4599013" y="4754794"/>
            <a:chExt cx="4347726" cy="530705"/>
          </a:xfrm>
        </p:grpSpPr>
        <p:pic>
          <p:nvPicPr>
            <p:cNvPr id="186" name="Graphique 185" descr="Homme avec un remplissage uni">
              <a:extLst>
                <a:ext uri="{FF2B5EF4-FFF2-40B4-BE49-F238E27FC236}">
                  <a16:creationId xmlns:a16="http://schemas.microsoft.com/office/drawing/2014/main" id="{F76BD448-156E-6A7B-1113-5C1AD46232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4754794"/>
              <a:ext cx="790496" cy="530705"/>
            </a:xfrm>
            <a:prstGeom prst="rect">
              <a:avLst/>
            </a:prstGeom>
          </p:spPr>
        </p:pic>
        <p:pic>
          <p:nvPicPr>
            <p:cNvPr id="187" name="Graphique 186" descr="Homme avec un remplissage uni">
              <a:extLst>
                <a:ext uri="{FF2B5EF4-FFF2-40B4-BE49-F238E27FC236}">
                  <a16:creationId xmlns:a16="http://schemas.microsoft.com/office/drawing/2014/main" id="{F3CB783A-F10F-0E5B-36B2-9673693686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260" y="4754794"/>
              <a:ext cx="790496" cy="530705"/>
            </a:xfrm>
            <a:prstGeom prst="rect">
              <a:avLst/>
            </a:prstGeom>
          </p:spPr>
        </p:pic>
        <p:pic>
          <p:nvPicPr>
            <p:cNvPr id="188" name="Graphique 187" descr="Homme avec un remplissage uni">
              <a:extLst>
                <a:ext uri="{FF2B5EF4-FFF2-40B4-BE49-F238E27FC236}">
                  <a16:creationId xmlns:a16="http://schemas.microsoft.com/office/drawing/2014/main" id="{0338CB32-CB0F-5351-0CF6-85DF943D02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509" y="4754794"/>
              <a:ext cx="790496" cy="530705"/>
            </a:xfrm>
            <a:prstGeom prst="rect">
              <a:avLst/>
            </a:prstGeom>
          </p:spPr>
        </p:pic>
        <p:pic>
          <p:nvPicPr>
            <p:cNvPr id="189" name="Graphique 188" descr="Homme avec un remplissage uni">
              <a:extLst>
                <a:ext uri="{FF2B5EF4-FFF2-40B4-BE49-F238E27FC236}">
                  <a16:creationId xmlns:a16="http://schemas.microsoft.com/office/drawing/2014/main" id="{9909AA5F-D507-0DE0-1195-61EB8AB027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4756" y="4754794"/>
              <a:ext cx="790496" cy="530705"/>
            </a:xfrm>
            <a:prstGeom prst="rect">
              <a:avLst/>
            </a:prstGeom>
          </p:spPr>
        </p:pic>
        <p:pic>
          <p:nvPicPr>
            <p:cNvPr id="190" name="Graphique 189" descr="Homme avec un remplissage uni">
              <a:extLst>
                <a:ext uri="{FF2B5EF4-FFF2-40B4-BE49-F238E27FC236}">
                  <a16:creationId xmlns:a16="http://schemas.microsoft.com/office/drawing/2014/main" id="{DD9DE6CC-9F29-293A-68C0-6D59FC2366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0003" y="4754794"/>
              <a:ext cx="790496" cy="530705"/>
            </a:xfrm>
            <a:prstGeom prst="rect">
              <a:avLst/>
            </a:prstGeom>
          </p:spPr>
        </p:pic>
        <p:pic>
          <p:nvPicPr>
            <p:cNvPr id="191" name="Graphique 190" descr="Homme avec un remplissage uni">
              <a:extLst>
                <a:ext uri="{FF2B5EF4-FFF2-40B4-BE49-F238E27FC236}">
                  <a16:creationId xmlns:a16="http://schemas.microsoft.com/office/drawing/2014/main" id="{F2060EAA-A9F3-4249-CC1A-3DDCF95E8D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5252" y="4754794"/>
              <a:ext cx="790496" cy="530705"/>
            </a:xfrm>
            <a:prstGeom prst="rect">
              <a:avLst/>
            </a:prstGeom>
          </p:spPr>
        </p:pic>
        <p:pic>
          <p:nvPicPr>
            <p:cNvPr id="192" name="Graphique 191" descr="Homme avec un remplissage uni">
              <a:extLst>
                <a:ext uri="{FF2B5EF4-FFF2-40B4-BE49-F238E27FC236}">
                  <a16:creationId xmlns:a16="http://schemas.microsoft.com/office/drawing/2014/main" id="{A0BE54FA-ECC5-D671-39CF-534FF934FF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0499" y="4754794"/>
              <a:ext cx="790496" cy="530705"/>
            </a:xfrm>
            <a:prstGeom prst="rect">
              <a:avLst/>
            </a:prstGeom>
          </p:spPr>
        </p:pic>
        <p:pic>
          <p:nvPicPr>
            <p:cNvPr id="193" name="Graphique 192" descr="Homme avec un remplissage uni">
              <a:extLst>
                <a:ext uri="{FF2B5EF4-FFF2-40B4-BE49-F238E27FC236}">
                  <a16:creationId xmlns:a16="http://schemas.microsoft.com/office/drawing/2014/main" id="{880C86F8-E8A8-BA20-F343-775A0C6126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748" y="4754794"/>
              <a:ext cx="790496" cy="530705"/>
            </a:xfrm>
            <a:prstGeom prst="rect">
              <a:avLst/>
            </a:prstGeom>
          </p:spPr>
        </p:pic>
        <p:pic>
          <p:nvPicPr>
            <p:cNvPr id="194" name="Graphique 193" descr="Homme avec un remplissage uni">
              <a:extLst>
                <a:ext uri="{FF2B5EF4-FFF2-40B4-BE49-F238E27FC236}">
                  <a16:creationId xmlns:a16="http://schemas.microsoft.com/office/drawing/2014/main" id="{A9D81C0F-3452-4DA0-09C3-D1DAB3619F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0995" y="4754794"/>
              <a:ext cx="790496" cy="530705"/>
            </a:xfrm>
            <a:prstGeom prst="rect">
              <a:avLst/>
            </a:prstGeom>
          </p:spPr>
        </p:pic>
        <p:pic>
          <p:nvPicPr>
            <p:cNvPr id="195" name="Graphique 194" descr="Homme avec un remplissage uni">
              <a:extLst>
                <a:ext uri="{FF2B5EF4-FFF2-40B4-BE49-F238E27FC236}">
                  <a16:creationId xmlns:a16="http://schemas.microsoft.com/office/drawing/2014/main" id="{ED64D622-0323-2098-2EB4-316FB4E6E3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243" y="4754794"/>
              <a:ext cx="790496" cy="530705"/>
            </a:xfrm>
            <a:prstGeom prst="rect">
              <a:avLst/>
            </a:prstGeom>
          </p:spPr>
        </p:pic>
      </p:grpSp>
      <p:grpSp>
        <p:nvGrpSpPr>
          <p:cNvPr id="196" name="Groupe 195">
            <a:extLst>
              <a:ext uri="{FF2B5EF4-FFF2-40B4-BE49-F238E27FC236}">
                <a16:creationId xmlns:a16="http://schemas.microsoft.com/office/drawing/2014/main" id="{2CB9B33E-5DD4-7774-D11B-8DA7A943AEFC}"/>
              </a:ext>
            </a:extLst>
          </p:cNvPr>
          <p:cNvGrpSpPr/>
          <p:nvPr/>
        </p:nvGrpSpPr>
        <p:grpSpPr>
          <a:xfrm>
            <a:off x="4566524" y="4638445"/>
            <a:ext cx="4793318" cy="585096"/>
            <a:chOff x="4599013" y="5368053"/>
            <a:chExt cx="4347726" cy="530705"/>
          </a:xfrm>
        </p:grpSpPr>
        <p:pic>
          <p:nvPicPr>
            <p:cNvPr id="197" name="Graphique 196" descr="Homme avec un remplissage uni">
              <a:extLst>
                <a:ext uri="{FF2B5EF4-FFF2-40B4-BE49-F238E27FC236}">
                  <a16:creationId xmlns:a16="http://schemas.microsoft.com/office/drawing/2014/main" id="{271CD8C1-08FD-3B93-7338-9DDFDBF514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5368053"/>
              <a:ext cx="790496" cy="530705"/>
            </a:xfrm>
            <a:prstGeom prst="rect">
              <a:avLst/>
            </a:prstGeom>
          </p:spPr>
        </p:pic>
        <p:pic>
          <p:nvPicPr>
            <p:cNvPr id="198" name="Graphique 197" descr="Homme avec un remplissage uni">
              <a:extLst>
                <a:ext uri="{FF2B5EF4-FFF2-40B4-BE49-F238E27FC236}">
                  <a16:creationId xmlns:a16="http://schemas.microsoft.com/office/drawing/2014/main" id="{65B257B1-A64A-F8CA-7B34-FE51D69B9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260" y="5368053"/>
              <a:ext cx="790496" cy="530705"/>
            </a:xfrm>
            <a:prstGeom prst="rect">
              <a:avLst/>
            </a:prstGeom>
          </p:spPr>
        </p:pic>
        <p:pic>
          <p:nvPicPr>
            <p:cNvPr id="199" name="Graphique 198" descr="Homme avec un remplissage uni">
              <a:extLst>
                <a:ext uri="{FF2B5EF4-FFF2-40B4-BE49-F238E27FC236}">
                  <a16:creationId xmlns:a16="http://schemas.microsoft.com/office/drawing/2014/main" id="{73EBC2ED-CADF-5B27-1EDC-E31F151245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9509" y="5368053"/>
              <a:ext cx="790496" cy="530705"/>
            </a:xfrm>
            <a:prstGeom prst="rect">
              <a:avLst/>
            </a:prstGeom>
          </p:spPr>
        </p:pic>
        <p:pic>
          <p:nvPicPr>
            <p:cNvPr id="200" name="Graphique 199" descr="Homme avec un remplissage uni">
              <a:extLst>
                <a:ext uri="{FF2B5EF4-FFF2-40B4-BE49-F238E27FC236}">
                  <a16:creationId xmlns:a16="http://schemas.microsoft.com/office/drawing/2014/main" id="{8634D86C-2D4B-1408-09FF-BE964683D8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4756" y="5368053"/>
              <a:ext cx="790496" cy="530705"/>
            </a:xfrm>
            <a:prstGeom prst="rect">
              <a:avLst/>
            </a:prstGeom>
          </p:spPr>
        </p:pic>
        <p:pic>
          <p:nvPicPr>
            <p:cNvPr id="201" name="Graphique 200" descr="Homme avec un remplissage uni">
              <a:extLst>
                <a:ext uri="{FF2B5EF4-FFF2-40B4-BE49-F238E27FC236}">
                  <a16:creationId xmlns:a16="http://schemas.microsoft.com/office/drawing/2014/main" id="{38012465-453F-DF0A-7E14-36CA259A3E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0003" y="5368053"/>
              <a:ext cx="790496" cy="530705"/>
            </a:xfrm>
            <a:prstGeom prst="rect">
              <a:avLst/>
            </a:prstGeom>
          </p:spPr>
        </p:pic>
        <p:pic>
          <p:nvPicPr>
            <p:cNvPr id="202" name="Graphique 201" descr="Homme avec un remplissage uni">
              <a:extLst>
                <a:ext uri="{FF2B5EF4-FFF2-40B4-BE49-F238E27FC236}">
                  <a16:creationId xmlns:a16="http://schemas.microsoft.com/office/drawing/2014/main" id="{B412F7D8-D25F-2015-F2A4-865F2D4373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5252" y="5368053"/>
              <a:ext cx="790496" cy="530705"/>
            </a:xfrm>
            <a:prstGeom prst="rect">
              <a:avLst/>
            </a:prstGeom>
          </p:spPr>
        </p:pic>
        <p:pic>
          <p:nvPicPr>
            <p:cNvPr id="203" name="Graphique 202" descr="Homme avec un remplissage uni">
              <a:extLst>
                <a:ext uri="{FF2B5EF4-FFF2-40B4-BE49-F238E27FC236}">
                  <a16:creationId xmlns:a16="http://schemas.microsoft.com/office/drawing/2014/main" id="{771A3231-2BDA-613A-FA5E-D580F14EB7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0499" y="5368053"/>
              <a:ext cx="790496" cy="530705"/>
            </a:xfrm>
            <a:prstGeom prst="rect">
              <a:avLst/>
            </a:prstGeom>
          </p:spPr>
        </p:pic>
        <p:pic>
          <p:nvPicPr>
            <p:cNvPr id="204" name="Graphique 203" descr="Homme avec un remplissage uni">
              <a:extLst>
                <a:ext uri="{FF2B5EF4-FFF2-40B4-BE49-F238E27FC236}">
                  <a16:creationId xmlns:a16="http://schemas.microsoft.com/office/drawing/2014/main" id="{BCBDF0AF-8AD6-06CC-590A-A7A632FABA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748" y="5368053"/>
              <a:ext cx="790496" cy="530705"/>
            </a:xfrm>
            <a:prstGeom prst="rect">
              <a:avLst/>
            </a:prstGeom>
          </p:spPr>
        </p:pic>
        <p:pic>
          <p:nvPicPr>
            <p:cNvPr id="205" name="Graphique 204" descr="Homme avec un remplissage uni">
              <a:extLst>
                <a:ext uri="{FF2B5EF4-FFF2-40B4-BE49-F238E27FC236}">
                  <a16:creationId xmlns:a16="http://schemas.microsoft.com/office/drawing/2014/main" id="{F4CF3D67-707D-EACD-FC89-F18DE9774F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0995" y="5368053"/>
              <a:ext cx="790496" cy="530705"/>
            </a:xfrm>
            <a:prstGeom prst="rect">
              <a:avLst/>
            </a:prstGeom>
          </p:spPr>
        </p:pic>
        <p:pic>
          <p:nvPicPr>
            <p:cNvPr id="206" name="Graphique 205" descr="Homme avec un remplissage uni">
              <a:extLst>
                <a:ext uri="{FF2B5EF4-FFF2-40B4-BE49-F238E27FC236}">
                  <a16:creationId xmlns:a16="http://schemas.microsoft.com/office/drawing/2014/main" id="{4456D16C-0712-65EF-755E-6528F5DB34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243" y="5368053"/>
              <a:ext cx="790496" cy="530705"/>
            </a:xfrm>
            <a:prstGeom prst="rect">
              <a:avLst/>
            </a:prstGeom>
          </p:spPr>
        </p:pic>
      </p:grpSp>
      <p:grpSp>
        <p:nvGrpSpPr>
          <p:cNvPr id="207" name="Groupe 206">
            <a:extLst>
              <a:ext uri="{FF2B5EF4-FFF2-40B4-BE49-F238E27FC236}">
                <a16:creationId xmlns:a16="http://schemas.microsoft.com/office/drawing/2014/main" id="{372513B7-26F0-1F07-A0CB-EF19DE57C7A5}"/>
              </a:ext>
            </a:extLst>
          </p:cNvPr>
          <p:cNvGrpSpPr/>
          <p:nvPr/>
        </p:nvGrpSpPr>
        <p:grpSpPr>
          <a:xfrm>
            <a:off x="4566524" y="5304747"/>
            <a:ext cx="4793318" cy="585096"/>
            <a:chOff x="4599013" y="5971367"/>
            <a:chExt cx="4347726" cy="530705"/>
          </a:xfrm>
        </p:grpSpPr>
        <p:pic>
          <p:nvPicPr>
            <p:cNvPr id="208" name="Graphique 207" descr="Homme avec un remplissage uni">
              <a:extLst>
                <a:ext uri="{FF2B5EF4-FFF2-40B4-BE49-F238E27FC236}">
                  <a16:creationId xmlns:a16="http://schemas.microsoft.com/office/drawing/2014/main" id="{21A55A0D-10BD-93B9-719D-98D7987E7F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5971367"/>
              <a:ext cx="790496" cy="530705"/>
            </a:xfrm>
            <a:prstGeom prst="rect">
              <a:avLst/>
            </a:prstGeom>
          </p:spPr>
        </p:pic>
        <p:pic>
          <p:nvPicPr>
            <p:cNvPr id="209" name="Graphique 208" descr="Homme avec un remplissage uni">
              <a:extLst>
                <a:ext uri="{FF2B5EF4-FFF2-40B4-BE49-F238E27FC236}">
                  <a16:creationId xmlns:a16="http://schemas.microsoft.com/office/drawing/2014/main" id="{4C028CDF-F144-FDF6-095A-5CECDA1F5E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4260" y="5971367"/>
              <a:ext cx="790496" cy="530705"/>
            </a:xfrm>
            <a:prstGeom prst="rect">
              <a:avLst/>
            </a:prstGeom>
          </p:spPr>
        </p:pic>
        <p:pic>
          <p:nvPicPr>
            <p:cNvPr id="210" name="Graphique 209" descr="Homme avec un remplissage uni">
              <a:extLst>
                <a:ext uri="{FF2B5EF4-FFF2-40B4-BE49-F238E27FC236}">
                  <a16:creationId xmlns:a16="http://schemas.microsoft.com/office/drawing/2014/main" id="{73F0EC24-8F9A-3A2D-570F-6416A2AE9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9509" y="5971367"/>
              <a:ext cx="790496" cy="530705"/>
            </a:xfrm>
            <a:prstGeom prst="rect">
              <a:avLst/>
            </a:prstGeom>
          </p:spPr>
        </p:pic>
        <p:pic>
          <p:nvPicPr>
            <p:cNvPr id="211" name="Graphique 210" descr="Homme avec un remplissage uni">
              <a:extLst>
                <a:ext uri="{FF2B5EF4-FFF2-40B4-BE49-F238E27FC236}">
                  <a16:creationId xmlns:a16="http://schemas.microsoft.com/office/drawing/2014/main" id="{A8DB06F2-2C2E-ED6E-E181-0495179E04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4756" y="5971367"/>
              <a:ext cx="790496" cy="530705"/>
            </a:xfrm>
            <a:prstGeom prst="rect">
              <a:avLst/>
            </a:prstGeom>
          </p:spPr>
        </p:pic>
        <p:pic>
          <p:nvPicPr>
            <p:cNvPr id="212" name="Graphique 211" descr="Homme avec un remplissage uni">
              <a:extLst>
                <a:ext uri="{FF2B5EF4-FFF2-40B4-BE49-F238E27FC236}">
                  <a16:creationId xmlns:a16="http://schemas.microsoft.com/office/drawing/2014/main" id="{E2129D55-9C10-A55C-9EE7-0CEB0934E0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0003" y="5971367"/>
              <a:ext cx="790496" cy="530705"/>
            </a:xfrm>
            <a:prstGeom prst="rect">
              <a:avLst/>
            </a:prstGeom>
          </p:spPr>
        </p:pic>
        <p:pic>
          <p:nvPicPr>
            <p:cNvPr id="213" name="Graphique 212" descr="Homme avec un remplissage uni">
              <a:extLst>
                <a:ext uri="{FF2B5EF4-FFF2-40B4-BE49-F238E27FC236}">
                  <a16:creationId xmlns:a16="http://schemas.microsoft.com/office/drawing/2014/main" id="{1D13D8A7-2666-6C51-E21F-2F14FDD13B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5252" y="5971367"/>
              <a:ext cx="790496" cy="530705"/>
            </a:xfrm>
            <a:prstGeom prst="rect">
              <a:avLst/>
            </a:prstGeom>
          </p:spPr>
        </p:pic>
        <p:pic>
          <p:nvPicPr>
            <p:cNvPr id="214" name="Graphique 213" descr="Homme avec un remplissage uni">
              <a:extLst>
                <a:ext uri="{FF2B5EF4-FFF2-40B4-BE49-F238E27FC236}">
                  <a16:creationId xmlns:a16="http://schemas.microsoft.com/office/drawing/2014/main" id="{0A1D9C3A-331B-66FE-FD90-0A27F42F7A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0499" y="5971367"/>
              <a:ext cx="790496" cy="530705"/>
            </a:xfrm>
            <a:prstGeom prst="rect">
              <a:avLst/>
            </a:prstGeom>
          </p:spPr>
        </p:pic>
        <p:pic>
          <p:nvPicPr>
            <p:cNvPr id="215" name="Graphique 214" descr="Homme avec un remplissage uni">
              <a:extLst>
                <a:ext uri="{FF2B5EF4-FFF2-40B4-BE49-F238E27FC236}">
                  <a16:creationId xmlns:a16="http://schemas.microsoft.com/office/drawing/2014/main" id="{67DF820C-9867-6193-0035-CD02FB25EB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748" y="5971367"/>
              <a:ext cx="790496" cy="530705"/>
            </a:xfrm>
            <a:prstGeom prst="rect">
              <a:avLst/>
            </a:prstGeom>
          </p:spPr>
        </p:pic>
        <p:pic>
          <p:nvPicPr>
            <p:cNvPr id="216" name="Graphique 215" descr="Homme avec un remplissage uni">
              <a:extLst>
                <a:ext uri="{FF2B5EF4-FFF2-40B4-BE49-F238E27FC236}">
                  <a16:creationId xmlns:a16="http://schemas.microsoft.com/office/drawing/2014/main" id="{B52B3A1F-6DB2-20EE-4CEE-CA310B56F3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0995" y="5971367"/>
              <a:ext cx="790496" cy="530705"/>
            </a:xfrm>
            <a:prstGeom prst="rect">
              <a:avLst/>
            </a:prstGeom>
          </p:spPr>
        </p:pic>
        <p:pic>
          <p:nvPicPr>
            <p:cNvPr id="217" name="Graphique 216" descr="Homme avec un remplissage uni">
              <a:extLst>
                <a:ext uri="{FF2B5EF4-FFF2-40B4-BE49-F238E27FC236}">
                  <a16:creationId xmlns:a16="http://schemas.microsoft.com/office/drawing/2014/main" id="{83A22FD7-9C6D-065B-AF5B-D632C89FC4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243" y="5971367"/>
              <a:ext cx="790496" cy="530705"/>
            </a:xfrm>
            <a:prstGeom prst="rect">
              <a:avLst/>
            </a:prstGeom>
          </p:spPr>
        </p:pic>
      </p:grpSp>
      <p:sp>
        <p:nvSpPr>
          <p:cNvPr id="218" name="Flèche : droite 217">
            <a:extLst>
              <a:ext uri="{FF2B5EF4-FFF2-40B4-BE49-F238E27FC236}">
                <a16:creationId xmlns:a16="http://schemas.microsoft.com/office/drawing/2014/main" id="{5238C963-B8AD-A931-866B-A640FD26156E}"/>
              </a:ext>
            </a:extLst>
          </p:cNvPr>
          <p:cNvSpPr/>
          <p:nvPr/>
        </p:nvSpPr>
        <p:spPr>
          <a:xfrm>
            <a:off x="749712" y="653970"/>
            <a:ext cx="3816810" cy="585096"/>
          </a:xfrm>
          <a:prstGeom prst="rightArrow">
            <a:avLst>
              <a:gd name="adj1" fmla="val 100000"/>
              <a:gd name="adj2" fmla="val 50000"/>
            </a:avLst>
          </a:prstGeom>
          <a:solidFill>
            <a:srgbClr val="E7E6E6"/>
          </a:solidFill>
          <a:ln w="12700" cap="flat" cmpd="sng" algn="ctr">
            <a:noFill/>
            <a:prstDash val="solid"/>
            <a:miter lim="800000"/>
          </a:ln>
          <a:effectLst/>
        </p:spPr>
        <p:txBody>
          <a:bodyPr rtlCol="0" anchor="ctr"/>
          <a:lstStyle/>
          <a:p>
            <a:pPr indent="-875040" algn="ctr" defTabSz="1111300">
              <a:lnSpc>
                <a:spcPts val="1094"/>
              </a:lnSpc>
              <a:defRPr/>
            </a:pPr>
            <a:r>
              <a:rPr lang="fr-FR" sz="1216" b="1" kern="0" dirty="0">
                <a:solidFill>
                  <a:srgbClr val="616060"/>
                </a:solidFill>
                <a:latin typeface="Arial" panose="020B0604020202020204" pitchFamily="34" charset="0"/>
                <a:cs typeface="Arial" panose="020B0604020202020204" pitchFamily="34" charset="0"/>
              </a:rPr>
              <a:t>~ </a:t>
            </a:r>
            <a:r>
              <a:rPr lang="fr-FR" sz="1216" kern="0" dirty="0">
                <a:solidFill>
                  <a:srgbClr val="616060"/>
                </a:solidFill>
                <a:latin typeface="Gotham" panose="02000504020000020004" pitchFamily="2" charset="0"/>
              </a:rPr>
              <a:t>6.960.000 voyageurs se rendent dans des zones endémiques chaque année*</a:t>
            </a:r>
          </a:p>
        </p:txBody>
      </p:sp>
      <p:sp>
        <p:nvSpPr>
          <p:cNvPr id="219" name="Flèche : droite 218">
            <a:extLst>
              <a:ext uri="{FF2B5EF4-FFF2-40B4-BE49-F238E27FC236}">
                <a16:creationId xmlns:a16="http://schemas.microsoft.com/office/drawing/2014/main" id="{3D03B41B-69D7-2DFA-61B6-5850C39DB795}"/>
              </a:ext>
            </a:extLst>
          </p:cNvPr>
          <p:cNvSpPr/>
          <p:nvPr/>
        </p:nvSpPr>
        <p:spPr>
          <a:xfrm>
            <a:off x="749712" y="1335679"/>
            <a:ext cx="3816810" cy="585095"/>
          </a:xfrm>
          <a:prstGeom prst="rightArrow">
            <a:avLst>
              <a:gd name="adj1" fmla="val 100000"/>
              <a:gd name="adj2" fmla="val 50000"/>
            </a:avLst>
          </a:prstGeom>
          <a:solidFill>
            <a:srgbClr val="D94286"/>
          </a:solidFill>
          <a:ln>
            <a:noFill/>
          </a:ln>
          <a:effectLst>
            <a:outerShdw blurRad="50800" dist="38100" dir="2700000" algn="tl" rotWithShape="0">
              <a:prstClr val="black">
                <a:alpha val="40000"/>
              </a:prstClr>
            </a:outerShdw>
          </a:effectLst>
        </p:spPr>
        <p:txBody>
          <a:bodyPr rtlCol="0" anchor="ctr"/>
          <a:lstStyle/>
          <a:p>
            <a:pPr indent="-218760" algn="ctr" defTabSz="1111300">
              <a:lnSpc>
                <a:spcPts val="1094"/>
              </a:lnSpc>
              <a:defRPr/>
            </a:pPr>
            <a:r>
              <a:rPr lang="fr-FR" sz="1216" b="1" kern="0" cap="all" dirty="0">
                <a:solidFill>
                  <a:srgbClr val="FFFFFF"/>
                </a:solidFill>
                <a:latin typeface="Gotham" panose="02000504020000020004" pitchFamily="2" charset="0"/>
              </a:rPr>
              <a:t>Recherche information santé : 93%</a:t>
            </a:r>
          </a:p>
          <a:p>
            <a:pPr indent="-218760" algn="ctr" defTabSz="1111300">
              <a:lnSpc>
                <a:spcPts val="1094"/>
              </a:lnSpc>
              <a:defRPr/>
            </a:pPr>
            <a:r>
              <a:rPr lang="fr-FR" sz="1216" kern="0" dirty="0">
                <a:solidFill>
                  <a:srgbClr val="FFFFFF"/>
                </a:solidFill>
                <a:latin typeface="Gotham" panose="02000504020000020004" pitchFamily="2" charset="0"/>
              </a:rPr>
              <a:t>des voyageurs recherchant des infos </a:t>
            </a:r>
          </a:p>
          <a:p>
            <a:pPr indent="-218760" algn="ctr" defTabSz="1111300">
              <a:lnSpc>
                <a:spcPts val="1094"/>
              </a:lnSpc>
              <a:defRPr/>
            </a:pPr>
            <a:r>
              <a:rPr lang="fr-FR" sz="1216" kern="0" dirty="0">
                <a:solidFill>
                  <a:srgbClr val="FFFFFF"/>
                </a:solidFill>
                <a:latin typeface="Gotham" panose="02000504020000020004" pitchFamily="2" charset="0"/>
              </a:rPr>
              <a:t>de santé pour préparer leur voyage</a:t>
            </a:r>
          </a:p>
        </p:txBody>
      </p:sp>
      <p:sp>
        <p:nvSpPr>
          <p:cNvPr id="220" name="Flèche : droite 219">
            <a:extLst>
              <a:ext uri="{FF2B5EF4-FFF2-40B4-BE49-F238E27FC236}">
                <a16:creationId xmlns:a16="http://schemas.microsoft.com/office/drawing/2014/main" id="{4E66F7F1-B136-B7FE-E800-6F7291AB7AAB}"/>
              </a:ext>
            </a:extLst>
          </p:cNvPr>
          <p:cNvSpPr/>
          <p:nvPr/>
        </p:nvSpPr>
        <p:spPr>
          <a:xfrm>
            <a:off x="749712" y="1985519"/>
            <a:ext cx="3816810" cy="594338"/>
          </a:xfrm>
          <a:prstGeom prst="rightArrow">
            <a:avLst>
              <a:gd name="adj1" fmla="val 100000"/>
              <a:gd name="adj2" fmla="val 50000"/>
            </a:avLst>
          </a:prstGeom>
          <a:solidFill>
            <a:srgbClr val="D94286"/>
          </a:solidFill>
          <a:ln>
            <a:noFill/>
          </a:ln>
          <a:effectLst>
            <a:outerShdw blurRad="50800" dist="38100" dir="2700000" algn="tl" rotWithShape="0">
              <a:prstClr val="black">
                <a:alpha val="40000"/>
              </a:prstClr>
            </a:outerShdw>
          </a:effectLst>
        </p:spPr>
        <p:txBody>
          <a:bodyPr rtlCol="0" anchor="ctr"/>
          <a:lstStyle/>
          <a:p>
            <a:pPr indent="-875040" algn="ctr" defTabSz="1111300">
              <a:lnSpc>
                <a:spcPts val="1094"/>
              </a:lnSpc>
              <a:defRPr/>
            </a:pPr>
            <a:r>
              <a:rPr lang="fr-FR" sz="1216" b="1" kern="0" cap="all" dirty="0">
                <a:solidFill>
                  <a:srgbClr val="FFFFFF"/>
                </a:solidFill>
                <a:latin typeface="Gotham" panose="02000504020000020004" pitchFamily="2" charset="0"/>
              </a:rPr>
              <a:t>Porte d’entrée: 52%</a:t>
            </a:r>
          </a:p>
          <a:p>
            <a:pPr indent="-875040" algn="ctr" defTabSz="1111300">
              <a:lnSpc>
                <a:spcPts val="1094"/>
              </a:lnSpc>
              <a:defRPr/>
            </a:pPr>
            <a:r>
              <a:rPr lang="fr-FR" sz="1216" kern="0" dirty="0">
                <a:solidFill>
                  <a:srgbClr val="FFFFFF"/>
                </a:solidFill>
                <a:latin typeface="Gotham" panose="02000504020000020004" pitchFamily="2" charset="0"/>
              </a:rPr>
              <a:t>des voyageurs souhaitent s’informer </a:t>
            </a:r>
          </a:p>
          <a:p>
            <a:pPr indent="-875040" algn="ctr" defTabSz="1111300">
              <a:lnSpc>
                <a:spcPts val="1094"/>
              </a:lnSpc>
              <a:defRPr/>
            </a:pPr>
            <a:r>
              <a:rPr lang="fr-FR" sz="1216" kern="0" dirty="0">
                <a:solidFill>
                  <a:srgbClr val="FFFFFF"/>
                </a:solidFill>
                <a:latin typeface="Gotham" panose="02000504020000020004" pitchFamily="2" charset="0"/>
              </a:rPr>
              <a:t>sur les vaccins du voyageur</a:t>
            </a:r>
          </a:p>
          <a:p>
            <a:pPr indent="-875040" algn="ctr" defTabSz="1111300">
              <a:lnSpc>
                <a:spcPts val="1094"/>
              </a:lnSpc>
              <a:defRPr/>
            </a:pPr>
            <a:r>
              <a:rPr lang="fr-FR" sz="1200" i="1" kern="0" dirty="0">
                <a:solidFill>
                  <a:srgbClr val="FFFFFF"/>
                </a:solidFill>
                <a:latin typeface="Gotham" panose="02000504020000020004" pitchFamily="2" charset="0"/>
              </a:rPr>
              <a:t>« Prise de conscience vaccinale »</a:t>
            </a:r>
          </a:p>
        </p:txBody>
      </p:sp>
      <p:sp>
        <p:nvSpPr>
          <p:cNvPr id="221" name="Flèche : droite 220">
            <a:extLst>
              <a:ext uri="{FF2B5EF4-FFF2-40B4-BE49-F238E27FC236}">
                <a16:creationId xmlns:a16="http://schemas.microsoft.com/office/drawing/2014/main" id="{F62FF980-FD5D-783D-69F9-B1089D2B4422}"/>
              </a:ext>
            </a:extLst>
          </p:cNvPr>
          <p:cNvSpPr/>
          <p:nvPr/>
        </p:nvSpPr>
        <p:spPr>
          <a:xfrm>
            <a:off x="749712" y="2658324"/>
            <a:ext cx="3816810" cy="585096"/>
          </a:xfrm>
          <a:prstGeom prst="rightArrow">
            <a:avLst>
              <a:gd name="adj1" fmla="val 100000"/>
              <a:gd name="adj2" fmla="val 50000"/>
            </a:avLst>
          </a:prstGeom>
          <a:solidFill>
            <a:srgbClr val="E7E6E6"/>
          </a:solidFill>
          <a:ln w="12700" cap="flat" cmpd="sng" algn="ctr">
            <a:solidFill>
              <a:srgbClr val="951664"/>
            </a:solidFill>
            <a:prstDash val="solid"/>
            <a:miter lim="800000"/>
          </a:ln>
          <a:effectLst/>
        </p:spPr>
        <p:txBody>
          <a:bodyPr rtlCol="0" anchor="ctr"/>
          <a:lstStyle/>
          <a:p>
            <a:pPr indent="-875040" algn="ctr" defTabSz="1111300">
              <a:lnSpc>
                <a:spcPts val="1094"/>
              </a:lnSpc>
              <a:defRPr/>
            </a:pPr>
            <a:r>
              <a:rPr lang="fr-FR" sz="1216" b="1" kern="0" cap="all" dirty="0">
                <a:solidFill>
                  <a:srgbClr val="616060"/>
                </a:solidFill>
                <a:latin typeface="Gotham" panose="02000504020000020004" pitchFamily="2" charset="0"/>
              </a:rPr>
              <a:t>Évaluation : 88% </a:t>
            </a:r>
            <a:r>
              <a:rPr lang="fr-FR" sz="1216" kern="0" dirty="0">
                <a:solidFill>
                  <a:srgbClr val="616060"/>
                </a:solidFill>
                <a:latin typeface="Gotham" panose="02000504020000020004" pitchFamily="2" charset="0"/>
              </a:rPr>
              <a:t>ont une discussion autour des maladies infectieuses spécifiques (JE, Cholera, Rage, TBE…)</a:t>
            </a:r>
          </a:p>
        </p:txBody>
      </p:sp>
      <p:sp>
        <p:nvSpPr>
          <p:cNvPr id="222" name="Flèche : droite 221">
            <a:extLst>
              <a:ext uri="{FF2B5EF4-FFF2-40B4-BE49-F238E27FC236}">
                <a16:creationId xmlns:a16="http://schemas.microsoft.com/office/drawing/2014/main" id="{0127AF67-DCB1-F9AF-ABB6-8A20C2150E56}"/>
              </a:ext>
            </a:extLst>
          </p:cNvPr>
          <p:cNvSpPr/>
          <p:nvPr/>
        </p:nvSpPr>
        <p:spPr>
          <a:xfrm>
            <a:off x="749712" y="3309399"/>
            <a:ext cx="3816810" cy="585096"/>
          </a:xfrm>
          <a:prstGeom prst="rightArrow">
            <a:avLst>
              <a:gd name="adj1" fmla="val 100000"/>
              <a:gd name="adj2" fmla="val 50000"/>
            </a:avLst>
          </a:prstGeom>
          <a:solidFill>
            <a:srgbClr val="E7E6E6"/>
          </a:solidFill>
          <a:ln w="12700" cap="flat" cmpd="sng" algn="ctr">
            <a:solidFill>
              <a:srgbClr val="951664"/>
            </a:solidFill>
            <a:prstDash val="solid"/>
            <a:miter lim="800000"/>
          </a:ln>
          <a:effectLst/>
        </p:spPr>
        <p:txBody>
          <a:bodyPr rtlCol="0" anchor="ctr"/>
          <a:lstStyle/>
          <a:p>
            <a:pPr indent="-875040" algn="ctr" defTabSz="1111300">
              <a:lnSpc>
                <a:spcPts val="1094"/>
              </a:lnSpc>
              <a:defRPr/>
            </a:pPr>
            <a:r>
              <a:rPr lang="fr-FR" sz="1337" b="1" kern="0" cap="all" dirty="0">
                <a:solidFill>
                  <a:srgbClr val="616060"/>
                </a:solidFill>
                <a:latin typeface="Gotham" panose="02000504020000020004" pitchFamily="2" charset="0"/>
              </a:rPr>
              <a:t>RECOMMANDATION</a:t>
            </a:r>
          </a:p>
          <a:p>
            <a:pPr indent="-875040" algn="ctr" defTabSz="1111300">
              <a:lnSpc>
                <a:spcPts val="1094"/>
              </a:lnSpc>
              <a:defRPr/>
            </a:pPr>
            <a:r>
              <a:rPr lang="fr-FR" sz="1094" kern="0" dirty="0">
                <a:solidFill>
                  <a:srgbClr val="616060"/>
                </a:solidFill>
                <a:latin typeface="Gotham" panose="02000504020000020004" pitchFamily="2" charset="0"/>
              </a:rPr>
              <a:t>Mesures de prophylaxies non médicamenteuse et vaccins recommandés par le </a:t>
            </a:r>
            <a:r>
              <a:rPr lang="fr-FR" sz="1094" kern="0" dirty="0" err="1">
                <a:solidFill>
                  <a:srgbClr val="616060"/>
                </a:solidFill>
                <a:latin typeface="Gotham" panose="02000504020000020004" pitchFamily="2" charset="0"/>
              </a:rPr>
              <a:t>PdS</a:t>
            </a:r>
            <a:endParaRPr lang="fr-FR" sz="1094" kern="0" dirty="0">
              <a:solidFill>
                <a:srgbClr val="616060"/>
              </a:solidFill>
              <a:latin typeface="Gotham" panose="02000504020000020004" pitchFamily="2" charset="0"/>
            </a:endParaRPr>
          </a:p>
        </p:txBody>
      </p:sp>
      <p:sp>
        <p:nvSpPr>
          <p:cNvPr id="223" name="Flèche : droite 222">
            <a:extLst>
              <a:ext uri="{FF2B5EF4-FFF2-40B4-BE49-F238E27FC236}">
                <a16:creationId xmlns:a16="http://schemas.microsoft.com/office/drawing/2014/main" id="{14AF3D92-D4D7-C694-9DA5-4749E364EE45}"/>
              </a:ext>
            </a:extLst>
          </p:cNvPr>
          <p:cNvSpPr/>
          <p:nvPr/>
        </p:nvSpPr>
        <p:spPr>
          <a:xfrm>
            <a:off x="749712" y="3965771"/>
            <a:ext cx="3816810" cy="585096"/>
          </a:xfrm>
          <a:prstGeom prst="rightArrow">
            <a:avLst>
              <a:gd name="adj1" fmla="val 100000"/>
              <a:gd name="adj2" fmla="val 50000"/>
            </a:avLst>
          </a:prstGeom>
          <a:solidFill>
            <a:srgbClr val="E7E6E6"/>
          </a:solidFill>
          <a:ln w="12700" cap="flat" cmpd="sng" algn="ctr">
            <a:solidFill>
              <a:srgbClr val="951664"/>
            </a:solidFill>
            <a:prstDash val="solid"/>
            <a:miter lim="800000"/>
          </a:ln>
          <a:effectLst/>
        </p:spPr>
        <p:txBody>
          <a:bodyPr rtlCol="0" anchor="ctr"/>
          <a:lstStyle/>
          <a:p>
            <a:pPr indent="-875040" algn="ctr" defTabSz="1111300">
              <a:lnSpc>
                <a:spcPts val="1094"/>
              </a:lnSpc>
              <a:defRPr/>
            </a:pPr>
            <a:r>
              <a:rPr lang="fr-FR" sz="1216" b="1" kern="0" cap="all">
                <a:solidFill>
                  <a:srgbClr val="616060"/>
                </a:solidFill>
                <a:latin typeface="Gotham" panose="02000504020000020004" pitchFamily="2" charset="0"/>
              </a:rPr>
              <a:t>ACCEPTATION : 79% </a:t>
            </a:r>
            <a:r>
              <a:rPr lang="fr-FR" sz="1216" kern="0">
                <a:solidFill>
                  <a:srgbClr val="616060"/>
                </a:solidFill>
                <a:latin typeface="Gotham" panose="02000504020000020004" pitchFamily="2" charset="0"/>
              </a:rPr>
              <a:t>des voyageurs acceptent les recommandations de vaccination du </a:t>
            </a:r>
            <a:r>
              <a:rPr lang="fr-FR" sz="1216" kern="0" err="1">
                <a:solidFill>
                  <a:srgbClr val="616060"/>
                </a:solidFill>
                <a:latin typeface="Gotham" panose="02000504020000020004" pitchFamily="2" charset="0"/>
              </a:rPr>
              <a:t>PdS</a:t>
            </a:r>
            <a:endParaRPr lang="fr-FR" sz="1216" kern="0">
              <a:solidFill>
                <a:srgbClr val="616060"/>
              </a:solidFill>
              <a:latin typeface="Gotham" panose="02000504020000020004" pitchFamily="2" charset="0"/>
            </a:endParaRPr>
          </a:p>
        </p:txBody>
      </p:sp>
      <p:sp>
        <p:nvSpPr>
          <p:cNvPr id="224" name="Flèche : droite 223">
            <a:extLst>
              <a:ext uri="{FF2B5EF4-FFF2-40B4-BE49-F238E27FC236}">
                <a16:creationId xmlns:a16="http://schemas.microsoft.com/office/drawing/2014/main" id="{B3797B6F-A35C-7E61-235F-D1E81E152C1D}"/>
              </a:ext>
            </a:extLst>
          </p:cNvPr>
          <p:cNvSpPr/>
          <p:nvPr/>
        </p:nvSpPr>
        <p:spPr>
          <a:xfrm>
            <a:off x="749712" y="4629877"/>
            <a:ext cx="3816810" cy="585096"/>
          </a:xfrm>
          <a:prstGeom prst="rightArrow">
            <a:avLst>
              <a:gd name="adj1" fmla="val 100000"/>
              <a:gd name="adj2" fmla="val 50000"/>
            </a:avLst>
          </a:prstGeom>
          <a:solidFill>
            <a:srgbClr val="E7E6E6"/>
          </a:solidFill>
          <a:ln w="12700" cap="flat" cmpd="sng" algn="ctr">
            <a:solidFill>
              <a:srgbClr val="951664"/>
            </a:solidFill>
            <a:prstDash val="solid"/>
            <a:miter lim="800000"/>
          </a:ln>
          <a:effectLst/>
        </p:spPr>
        <p:txBody>
          <a:bodyPr rtlCol="0" anchor="ctr"/>
          <a:lstStyle/>
          <a:p>
            <a:pPr indent="-875040" algn="ctr" defTabSz="1111300">
              <a:lnSpc>
                <a:spcPts val="1094"/>
              </a:lnSpc>
              <a:defRPr/>
            </a:pPr>
            <a:r>
              <a:rPr lang="fr-FR" sz="1216" b="1" kern="0" cap="all">
                <a:solidFill>
                  <a:srgbClr val="616060"/>
                </a:solidFill>
                <a:latin typeface="Gotham" panose="02000504020000020004" pitchFamily="2" charset="0"/>
              </a:rPr>
              <a:t>Administration : 71% </a:t>
            </a:r>
            <a:r>
              <a:rPr lang="fr-FR" sz="1216" kern="0">
                <a:solidFill>
                  <a:srgbClr val="616060"/>
                </a:solidFill>
                <a:latin typeface="Gotham" panose="02000504020000020004" pitchFamily="2" charset="0"/>
              </a:rPr>
              <a:t>des patients recevant une première injection</a:t>
            </a:r>
          </a:p>
        </p:txBody>
      </p:sp>
      <p:sp>
        <p:nvSpPr>
          <p:cNvPr id="225" name="Flèche : droite 224">
            <a:extLst>
              <a:ext uri="{FF2B5EF4-FFF2-40B4-BE49-F238E27FC236}">
                <a16:creationId xmlns:a16="http://schemas.microsoft.com/office/drawing/2014/main" id="{D37B3846-DAE5-F473-5B20-4AB170C77725}"/>
              </a:ext>
            </a:extLst>
          </p:cNvPr>
          <p:cNvSpPr/>
          <p:nvPr/>
        </p:nvSpPr>
        <p:spPr>
          <a:xfrm>
            <a:off x="749712" y="5297768"/>
            <a:ext cx="3816810" cy="585096"/>
          </a:xfrm>
          <a:prstGeom prst="rightArrow">
            <a:avLst>
              <a:gd name="adj1" fmla="val 100000"/>
              <a:gd name="adj2" fmla="val 50000"/>
            </a:avLst>
          </a:prstGeom>
          <a:solidFill>
            <a:srgbClr val="E7E6E6"/>
          </a:solidFill>
          <a:ln w="12700" cap="flat" cmpd="sng" algn="ctr">
            <a:solidFill>
              <a:srgbClr val="951664"/>
            </a:solidFill>
            <a:prstDash val="solid"/>
            <a:miter lim="800000"/>
          </a:ln>
          <a:effectLst/>
        </p:spPr>
        <p:txBody>
          <a:bodyPr rtlCol="0" anchor="ctr"/>
          <a:lstStyle/>
          <a:p>
            <a:pPr indent="-875040" algn="ctr" defTabSz="1111300">
              <a:lnSpc>
                <a:spcPts val="1094"/>
              </a:lnSpc>
              <a:defRPr/>
            </a:pPr>
            <a:r>
              <a:rPr lang="fr-FR" sz="1216" b="1" kern="0" cap="all">
                <a:solidFill>
                  <a:srgbClr val="616060"/>
                </a:solidFill>
                <a:latin typeface="Gotham" panose="02000504020000020004" pitchFamily="2" charset="0"/>
              </a:rPr>
              <a:t>Adhésion : 50% </a:t>
            </a:r>
            <a:r>
              <a:rPr lang="fr-FR" sz="1216" kern="0">
                <a:solidFill>
                  <a:srgbClr val="616060"/>
                </a:solidFill>
                <a:latin typeface="Gotham" panose="02000504020000020004" pitchFamily="2" charset="0"/>
              </a:rPr>
              <a:t>des patients reçoivent un schéma vaccinal complet</a:t>
            </a:r>
          </a:p>
        </p:txBody>
      </p:sp>
      <p:grpSp>
        <p:nvGrpSpPr>
          <p:cNvPr id="226" name="Groupe 225">
            <a:extLst>
              <a:ext uri="{FF2B5EF4-FFF2-40B4-BE49-F238E27FC236}">
                <a16:creationId xmlns:a16="http://schemas.microsoft.com/office/drawing/2014/main" id="{C375F0CF-3047-FCDC-206C-40BDFB8CAF51}"/>
              </a:ext>
            </a:extLst>
          </p:cNvPr>
          <p:cNvGrpSpPr/>
          <p:nvPr/>
        </p:nvGrpSpPr>
        <p:grpSpPr>
          <a:xfrm>
            <a:off x="4566524" y="3298589"/>
            <a:ext cx="4793318" cy="587017"/>
            <a:chOff x="4599013" y="4147317"/>
            <a:chExt cx="4347726" cy="532447"/>
          </a:xfrm>
        </p:grpSpPr>
        <p:pic>
          <p:nvPicPr>
            <p:cNvPr id="227" name="Graphique 226" descr="Homme avec un remplissage uni">
              <a:extLst>
                <a:ext uri="{FF2B5EF4-FFF2-40B4-BE49-F238E27FC236}">
                  <a16:creationId xmlns:a16="http://schemas.microsoft.com/office/drawing/2014/main" id="{94037278-7FF0-B6E4-72DF-67EDFDF4BB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4149059"/>
              <a:ext cx="790496" cy="530705"/>
            </a:xfrm>
            <a:prstGeom prst="rect">
              <a:avLst/>
            </a:prstGeom>
          </p:spPr>
        </p:pic>
        <p:pic>
          <p:nvPicPr>
            <p:cNvPr id="228" name="Graphique 227" descr="Homme avec un remplissage uni">
              <a:extLst>
                <a:ext uri="{FF2B5EF4-FFF2-40B4-BE49-F238E27FC236}">
                  <a16:creationId xmlns:a16="http://schemas.microsoft.com/office/drawing/2014/main" id="{294EF2E1-80B0-D299-36FB-5E33F1C59E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260" y="4149059"/>
              <a:ext cx="790496" cy="530705"/>
            </a:xfrm>
            <a:prstGeom prst="rect">
              <a:avLst/>
            </a:prstGeom>
          </p:spPr>
        </p:pic>
        <p:pic>
          <p:nvPicPr>
            <p:cNvPr id="229" name="Graphique 228" descr="Homme avec un remplissage uni">
              <a:extLst>
                <a:ext uri="{FF2B5EF4-FFF2-40B4-BE49-F238E27FC236}">
                  <a16:creationId xmlns:a16="http://schemas.microsoft.com/office/drawing/2014/main" id="{7C306C13-44F1-F7F5-D9B6-FB81DC5009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509" y="4149059"/>
              <a:ext cx="790496" cy="530705"/>
            </a:xfrm>
            <a:prstGeom prst="rect">
              <a:avLst/>
            </a:prstGeom>
          </p:spPr>
        </p:pic>
        <p:pic>
          <p:nvPicPr>
            <p:cNvPr id="230" name="Graphique 229" descr="Homme avec un remplissage uni">
              <a:extLst>
                <a:ext uri="{FF2B5EF4-FFF2-40B4-BE49-F238E27FC236}">
                  <a16:creationId xmlns:a16="http://schemas.microsoft.com/office/drawing/2014/main" id="{1E14B946-6E95-5975-6149-83DED52550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0003" y="4149059"/>
              <a:ext cx="790496" cy="530705"/>
            </a:xfrm>
            <a:prstGeom prst="rect">
              <a:avLst/>
            </a:prstGeom>
          </p:spPr>
        </p:pic>
        <p:pic>
          <p:nvPicPr>
            <p:cNvPr id="231" name="Graphique 230" descr="Homme avec un remplissage uni">
              <a:extLst>
                <a:ext uri="{FF2B5EF4-FFF2-40B4-BE49-F238E27FC236}">
                  <a16:creationId xmlns:a16="http://schemas.microsoft.com/office/drawing/2014/main" id="{031E17C2-4E3A-EAE5-923F-584D6D5666B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4644" r="25179"/>
            <a:stretch/>
          </p:blipFill>
          <p:spPr>
            <a:xfrm>
              <a:off x="6770063" y="4149059"/>
              <a:ext cx="396645" cy="530705"/>
            </a:xfrm>
            <a:prstGeom prst="rect">
              <a:avLst/>
            </a:prstGeom>
          </p:spPr>
        </p:pic>
        <p:pic>
          <p:nvPicPr>
            <p:cNvPr id="232" name="Graphique 231" descr="Homme avec un remplissage uni">
              <a:extLst>
                <a:ext uri="{FF2B5EF4-FFF2-40B4-BE49-F238E27FC236}">
                  <a16:creationId xmlns:a16="http://schemas.microsoft.com/office/drawing/2014/main" id="{AEC9F265-4FE5-D8F8-3272-C450F942E5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0499" y="4149059"/>
              <a:ext cx="790496" cy="530705"/>
            </a:xfrm>
            <a:prstGeom prst="rect">
              <a:avLst/>
            </a:prstGeom>
          </p:spPr>
        </p:pic>
        <p:pic>
          <p:nvPicPr>
            <p:cNvPr id="233" name="Graphique 232" descr="Homme avec un remplissage uni">
              <a:extLst>
                <a:ext uri="{FF2B5EF4-FFF2-40B4-BE49-F238E27FC236}">
                  <a16:creationId xmlns:a16="http://schemas.microsoft.com/office/drawing/2014/main" id="{9EA0861D-DF39-27DB-C542-AD58883A97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748" y="4149059"/>
              <a:ext cx="790496" cy="530705"/>
            </a:xfrm>
            <a:prstGeom prst="rect">
              <a:avLst/>
            </a:prstGeom>
          </p:spPr>
        </p:pic>
        <p:pic>
          <p:nvPicPr>
            <p:cNvPr id="234" name="Graphique 233" descr="Homme avec un remplissage uni">
              <a:extLst>
                <a:ext uri="{FF2B5EF4-FFF2-40B4-BE49-F238E27FC236}">
                  <a16:creationId xmlns:a16="http://schemas.microsoft.com/office/drawing/2014/main" id="{2228F0C2-4E26-3D2C-4FC1-80463E1F50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0995" y="4149059"/>
              <a:ext cx="790496" cy="530705"/>
            </a:xfrm>
            <a:prstGeom prst="rect">
              <a:avLst/>
            </a:prstGeom>
          </p:spPr>
        </p:pic>
        <p:pic>
          <p:nvPicPr>
            <p:cNvPr id="235" name="Graphique 234" descr="Homme avec un remplissage uni">
              <a:extLst>
                <a:ext uri="{FF2B5EF4-FFF2-40B4-BE49-F238E27FC236}">
                  <a16:creationId xmlns:a16="http://schemas.microsoft.com/office/drawing/2014/main" id="{74A734DD-8E28-C09F-2880-AF2F1ACB0C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243" y="4149059"/>
              <a:ext cx="790496" cy="530705"/>
            </a:xfrm>
            <a:prstGeom prst="rect">
              <a:avLst/>
            </a:prstGeom>
          </p:spPr>
        </p:pic>
        <p:pic>
          <p:nvPicPr>
            <p:cNvPr id="236" name="Graphique 235" descr="Homme avec un remplissage uni">
              <a:extLst>
                <a:ext uri="{FF2B5EF4-FFF2-40B4-BE49-F238E27FC236}">
                  <a16:creationId xmlns:a16="http://schemas.microsoft.com/office/drawing/2014/main" id="{920FFCDA-BC44-64DD-DE15-E3BD020F863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4645" r="50000"/>
            <a:stretch/>
          </p:blipFill>
          <p:spPr>
            <a:xfrm>
              <a:off x="5979571" y="4147317"/>
              <a:ext cx="200431" cy="530705"/>
            </a:xfrm>
            <a:prstGeom prst="rect">
              <a:avLst/>
            </a:prstGeom>
          </p:spPr>
        </p:pic>
        <p:pic>
          <p:nvPicPr>
            <p:cNvPr id="237" name="Graphique 236" descr="Homme avec un remplissage uni">
              <a:extLst>
                <a:ext uri="{FF2B5EF4-FFF2-40B4-BE49-F238E27FC236}">
                  <a16:creationId xmlns:a16="http://schemas.microsoft.com/office/drawing/2014/main" id="{949D4464-9BFF-F01D-D1F9-7CE4D713049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0000"/>
            <a:stretch/>
          </p:blipFill>
          <p:spPr>
            <a:xfrm>
              <a:off x="6180002" y="4148753"/>
              <a:ext cx="395249" cy="530705"/>
            </a:xfrm>
            <a:prstGeom prst="rect">
              <a:avLst/>
            </a:prstGeom>
          </p:spPr>
        </p:pic>
      </p:grpSp>
      <p:grpSp>
        <p:nvGrpSpPr>
          <p:cNvPr id="238" name="Groupe 237">
            <a:extLst>
              <a:ext uri="{FF2B5EF4-FFF2-40B4-BE49-F238E27FC236}">
                <a16:creationId xmlns:a16="http://schemas.microsoft.com/office/drawing/2014/main" id="{0F479ADC-55EC-3F86-5310-C5D2D2B167DE}"/>
              </a:ext>
            </a:extLst>
          </p:cNvPr>
          <p:cNvGrpSpPr/>
          <p:nvPr/>
        </p:nvGrpSpPr>
        <p:grpSpPr>
          <a:xfrm>
            <a:off x="4566524" y="2632288"/>
            <a:ext cx="4793318" cy="585096"/>
            <a:chOff x="4599013" y="3538227"/>
            <a:chExt cx="4347726" cy="530705"/>
          </a:xfrm>
        </p:grpSpPr>
        <p:pic>
          <p:nvPicPr>
            <p:cNvPr id="239" name="Graphique 238" descr="Homme avec un remplissage uni">
              <a:extLst>
                <a:ext uri="{FF2B5EF4-FFF2-40B4-BE49-F238E27FC236}">
                  <a16:creationId xmlns:a16="http://schemas.microsoft.com/office/drawing/2014/main" id="{0C3495E8-DB53-1D8C-9A62-6D4EC726BF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3538227"/>
              <a:ext cx="790496" cy="530705"/>
            </a:xfrm>
            <a:prstGeom prst="rect">
              <a:avLst/>
            </a:prstGeom>
          </p:spPr>
        </p:pic>
        <p:pic>
          <p:nvPicPr>
            <p:cNvPr id="240" name="Graphique 239" descr="Homme avec un remplissage uni">
              <a:extLst>
                <a:ext uri="{FF2B5EF4-FFF2-40B4-BE49-F238E27FC236}">
                  <a16:creationId xmlns:a16="http://schemas.microsoft.com/office/drawing/2014/main" id="{17C9CFC0-0F2E-FAC6-F597-A3ADAF3165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260" y="3538227"/>
              <a:ext cx="790496" cy="530705"/>
            </a:xfrm>
            <a:prstGeom prst="rect">
              <a:avLst/>
            </a:prstGeom>
          </p:spPr>
        </p:pic>
        <p:pic>
          <p:nvPicPr>
            <p:cNvPr id="241" name="Graphique 240" descr="Homme avec un remplissage uni">
              <a:extLst>
                <a:ext uri="{FF2B5EF4-FFF2-40B4-BE49-F238E27FC236}">
                  <a16:creationId xmlns:a16="http://schemas.microsoft.com/office/drawing/2014/main" id="{0543FB70-C3B3-5C56-C625-A8C7E204E7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509" y="3538227"/>
              <a:ext cx="790496" cy="530705"/>
            </a:xfrm>
            <a:prstGeom prst="rect">
              <a:avLst/>
            </a:prstGeom>
          </p:spPr>
        </p:pic>
        <p:pic>
          <p:nvPicPr>
            <p:cNvPr id="242" name="Graphique 241" descr="Homme avec un remplissage uni">
              <a:extLst>
                <a:ext uri="{FF2B5EF4-FFF2-40B4-BE49-F238E27FC236}">
                  <a16:creationId xmlns:a16="http://schemas.microsoft.com/office/drawing/2014/main" id="{7A4509A4-E1E0-C509-C405-C12FD4524B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4756" y="3538227"/>
              <a:ext cx="790496" cy="530705"/>
            </a:xfrm>
            <a:prstGeom prst="rect">
              <a:avLst/>
            </a:prstGeom>
          </p:spPr>
        </p:pic>
        <p:pic>
          <p:nvPicPr>
            <p:cNvPr id="243" name="Graphique 242" descr="Homme avec un remplissage uni">
              <a:extLst>
                <a:ext uri="{FF2B5EF4-FFF2-40B4-BE49-F238E27FC236}">
                  <a16:creationId xmlns:a16="http://schemas.microsoft.com/office/drawing/2014/main" id="{7724B1CA-8F82-3060-B554-8C13D80895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0003" y="3538227"/>
              <a:ext cx="790496" cy="530705"/>
            </a:xfrm>
            <a:prstGeom prst="rect">
              <a:avLst/>
            </a:prstGeom>
          </p:spPr>
        </p:pic>
        <p:pic>
          <p:nvPicPr>
            <p:cNvPr id="244" name="Graphique 243" descr="Homme avec un remplissage uni">
              <a:extLst>
                <a:ext uri="{FF2B5EF4-FFF2-40B4-BE49-F238E27FC236}">
                  <a16:creationId xmlns:a16="http://schemas.microsoft.com/office/drawing/2014/main" id="{1719DD1B-8E23-1A33-86AD-B422D62F31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5252" y="3538227"/>
              <a:ext cx="790496" cy="530705"/>
            </a:xfrm>
            <a:prstGeom prst="rect">
              <a:avLst/>
            </a:prstGeom>
          </p:spPr>
        </p:pic>
        <p:pic>
          <p:nvPicPr>
            <p:cNvPr id="245" name="Graphique 244" descr="Homme avec un remplissage uni">
              <a:extLst>
                <a:ext uri="{FF2B5EF4-FFF2-40B4-BE49-F238E27FC236}">
                  <a16:creationId xmlns:a16="http://schemas.microsoft.com/office/drawing/2014/main" id="{0CD81C0D-0455-DEE3-13B1-62288CE175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0499" y="3538227"/>
              <a:ext cx="790496" cy="530705"/>
            </a:xfrm>
            <a:prstGeom prst="rect">
              <a:avLst/>
            </a:prstGeom>
          </p:spPr>
        </p:pic>
        <p:pic>
          <p:nvPicPr>
            <p:cNvPr id="246" name="Graphique 245" descr="Homme avec un remplissage uni">
              <a:extLst>
                <a:ext uri="{FF2B5EF4-FFF2-40B4-BE49-F238E27FC236}">
                  <a16:creationId xmlns:a16="http://schemas.microsoft.com/office/drawing/2014/main" id="{AFE95524-28FB-ED7C-28AE-FF762B2FDF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748" y="3538227"/>
              <a:ext cx="790496" cy="530705"/>
            </a:xfrm>
            <a:prstGeom prst="rect">
              <a:avLst/>
            </a:prstGeom>
          </p:spPr>
        </p:pic>
        <p:pic>
          <p:nvPicPr>
            <p:cNvPr id="247" name="Graphique 246" descr="Homme avec un remplissage uni">
              <a:extLst>
                <a:ext uri="{FF2B5EF4-FFF2-40B4-BE49-F238E27FC236}">
                  <a16:creationId xmlns:a16="http://schemas.microsoft.com/office/drawing/2014/main" id="{32E64DC4-E741-59BA-A61C-D3B5E7C5A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0995" y="3538227"/>
              <a:ext cx="790496" cy="530705"/>
            </a:xfrm>
            <a:prstGeom prst="rect">
              <a:avLst/>
            </a:prstGeom>
          </p:spPr>
        </p:pic>
        <p:pic>
          <p:nvPicPr>
            <p:cNvPr id="248" name="Graphique 247" descr="Homme avec un remplissage uni">
              <a:extLst>
                <a:ext uri="{FF2B5EF4-FFF2-40B4-BE49-F238E27FC236}">
                  <a16:creationId xmlns:a16="http://schemas.microsoft.com/office/drawing/2014/main" id="{D05B8551-18C3-A766-2D4B-1E1C9D3162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243" y="3538227"/>
              <a:ext cx="790496" cy="530705"/>
            </a:xfrm>
            <a:prstGeom prst="rect">
              <a:avLst/>
            </a:prstGeom>
          </p:spPr>
        </p:pic>
      </p:grpSp>
      <p:grpSp>
        <p:nvGrpSpPr>
          <p:cNvPr id="249" name="Groupe 248">
            <a:extLst>
              <a:ext uri="{FF2B5EF4-FFF2-40B4-BE49-F238E27FC236}">
                <a16:creationId xmlns:a16="http://schemas.microsoft.com/office/drawing/2014/main" id="{EB73D178-B86B-EE44-3655-8D6FF4022D13}"/>
              </a:ext>
            </a:extLst>
          </p:cNvPr>
          <p:cNvGrpSpPr/>
          <p:nvPr/>
        </p:nvGrpSpPr>
        <p:grpSpPr>
          <a:xfrm>
            <a:off x="4566525" y="1959777"/>
            <a:ext cx="4793319" cy="586683"/>
            <a:chOff x="4599013" y="2967643"/>
            <a:chExt cx="4347728" cy="532144"/>
          </a:xfrm>
        </p:grpSpPr>
        <p:pic>
          <p:nvPicPr>
            <p:cNvPr id="250" name="Graphique 249" descr="Homme avec un remplissage uni">
              <a:extLst>
                <a:ext uri="{FF2B5EF4-FFF2-40B4-BE49-F238E27FC236}">
                  <a16:creationId xmlns:a16="http://schemas.microsoft.com/office/drawing/2014/main" id="{D08C1A89-B2A4-61F1-467E-DCBA7F263E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9013" y="2967644"/>
              <a:ext cx="790496" cy="530705"/>
            </a:xfrm>
            <a:prstGeom prst="rect">
              <a:avLst/>
            </a:prstGeom>
          </p:spPr>
        </p:pic>
        <p:pic>
          <p:nvPicPr>
            <p:cNvPr id="251" name="Graphique 250" descr="Homme avec un remplissage uni">
              <a:extLst>
                <a:ext uri="{FF2B5EF4-FFF2-40B4-BE49-F238E27FC236}">
                  <a16:creationId xmlns:a16="http://schemas.microsoft.com/office/drawing/2014/main" id="{30CD62ED-6DE6-4C33-7B9C-B129953084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260" y="2967644"/>
              <a:ext cx="790496" cy="530705"/>
            </a:xfrm>
            <a:prstGeom prst="rect">
              <a:avLst/>
            </a:prstGeom>
          </p:spPr>
        </p:pic>
        <p:pic>
          <p:nvPicPr>
            <p:cNvPr id="252" name="Graphique 251" descr="Homme avec un remplissage uni">
              <a:extLst>
                <a:ext uri="{FF2B5EF4-FFF2-40B4-BE49-F238E27FC236}">
                  <a16:creationId xmlns:a16="http://schemas.microsoft.com/office/drawing/2014/main" id="{27DA9697-580D-015E-D93B-D33BFFCDCA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509" y="2967644"/>
              <a:ext cx="790496" cy="530705"/>
            </a:xfrm>
            <a:prstGeom prst="rect">
              <a:avLst/>
            </a:prstGeom>
          </p:spPr>
        </p:pic>
        <p:pic>
          <p:nvPicPr>
            <p:cNvPr id="253" name="Graphique 252" descr="Homme avec un remplissage uni">
              <a:extLst>
                <a:ext uri="{FF2B5EF4-FFF2-40B4-BE49-F238E27FC236}">
                  <a16:creationId xmlns:a16="http://schemas.microsoft.com/office/drawing/2014/main" id="{98E12042-14E0-E960-A621-A87C01719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4756" y="2967644"/>
              <a:ext cx="790496" cy="530705"/>
            </a:xfrm>
            <a:prstGeom prst="rect">
              <a:avLst/>
            </a:prstGeom>
          </p:spPr>
        </p:pic>
        <p:pic>
          <p:nvPicPr>
            <p:cNvPr id="254" name="Graphique 253" descr="Homme avec un remplissage uni">
              <a:extLst>
                <a:ext uri="{FF2B5EF4-FFF2-40B4-BE49-F238E27FC236}">
                  <a16:creationId xmlns:a16="http://schemas.microsoft.com/office/drawing/2014/main" id="{84D55FA0-AA26-67CE-0E8A-5228B15EBD3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0000"/>
            <a:stretch/>
          </p:blipFill>
          <p:spPr>
            <a:xfrm>
              <a:off x="6180003" y="2967644"/>
              <a:ext cx="395247" cy="530705"/>
            </a:xfrm>
            <a:prstGeom prst="rect">
              <a:avLst/>
            </a:prstGeom>
          </p:spPr>
        </p:pic>
        <p:pic>
          <p:nvPicPr>
            <p:cNvPr id="255" name="Graphique 254" descr="Homme avec un remplissage uni">
              <a:extLst>
                <a:ext uri="{FF2B5EF4-FFF2-40B4-BE49-F238E27FC236}">
                  <a16:creationId xmlns:a16="http://schemas.microsoft.com/office/drawing/2014/main" id="{A663949A-D567-0FA4-C5AF-7746BD6320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5252" y="2967645"/>
              <a:ext cx="790496" cy="530705"/>
            </a:xfrm>
            <a:prstGeom prst="rect">
              <a:avLst/>
            </a:prstGeom>
          </p:spPr>
        </p:pic>
        <p:pic>
          <p:nvPicPr>
            <p:cNvPr id="256" name="Graphique 255" descr="Homme avec un remplissage uni">
              <a:extLst>
                <a:ext uri="{FF2B5EF4-FFF2-40B4-BE49-F238E27FC236}">
                  <a16:creationId xmlns:a16="http://schemas.microsoft.com/office/drawing/2014/main" id="{820C7864-1BCA-C88C-0A26-9FF12C2FF76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4821" r="25607"/>
            <a:stretch/>
          </p:blipFill>
          <p:spPr>
            <a:xfrm>
              <a:off x="7166707" y="2967645"/>
              <a:ext cx="391865" cy="530705"/>
            </a:xfrm>
            <a:prstGeom prst="rect">
              <a:avLst/>
            </a:prstGeom>
          </p:spPr>
        </p:pic>
        <p:pic>
          <p:nvPicPr>
            <p:cNvPr id="257" name="Graphique 256" descr="Homme avec un remplissage uni">
              <a:extLst>
                <a:ext uri="{FF2B5EF4-FFF2-40B4-BE49-F238E27FC236}">
                  <a16:creationId xmlns:a16="http://schemas.microsoft.com/office/drawing/2014/main" id="{FD9B0531-63B8-0852-5D1D-2359E69393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748" y="2967643"/>
              <a:ext cx="790496" cy="530705"/>
            </a:xfrm>
            <a:prstGeom prst="rect">
              <a:avLst/>
            </a:prstGeom>
          </p:spPr>
        </p:pic>
        <p:pic>
          <p:nvPicPr>
            <p:cNvPr id="258" name="Graphique 257" descr="Homme avec un remplissage uni">
              <a:extLst>
                <a:ext uri="{FF2B5EF4-FFF2-40B4-BE49-F238E27FC236}">
                  <a16:creationId xmlns:a16="http://schemas.microsoft.com/office/drawing/2014/main" id="{4B136A6B-08D0-B34B-2C6A-5D43F92601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0995" y="2967643"/>
              <a:ext cx="790496" cy="530705"/>
            </a:xfrm>
            <a:prstGeom prst="rect">
              <a:avLst/>
            </a:prstGeom>
          </p:spPr>
        </p:pic>
        <p:pic>
          <p:nvPicPr>
            <p:cNvPr id="259" name="Graphique 258" descr="Homme avec un remplissage uni">
              <a:extLst>
                <a:ext uri="{FF2B5EF4-FFF2-40B4-BE49-F238E27FC236}">
                  <a16:creationId xmlns:a16="http://schemas.microsoft.com/office/drawing/2014/main" id="{6A7DF5C5-CA9B-BCF3-9C70-5B806322EF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245" y="2967643"/>
              <a:ext cx="790496" cy="530705"/>
            </a:xfrm>
            <a:prstGeom prst="rect">
              <a:avLst/>
            </a:prstGeom>
          </p:spPr>
        </p:pic>
        <p:pic>
          <p:nvPicPr>
            <p:cNvPr id="260" name="Graphique 259" descr="Homme avec un remplissage uni">
              <a:extLst>
                <a:ext uri="{FF2B5EF4-FFF2-40B4-BE49-F238E27FC236}">
                  <a16:creationId xmlns:a16="http://schemas.microsoft.com/office/drawing/2014/main" id="{517F462B-A494-3888-C4EA-4C26A465838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0000"/>
            <a:stretch/>
          </p:blipFill>
          <p:spPr>
            <a:xfrm>
              <a:off x="6575252" y="2969082"/>
              <a:ext cx="395249" cy="530705"/>
            </a:xfrm>
            <a:prstGeom prst="rect">
              <a:avLst/>
            </a:prstGeom>
          </p:spPr>
        </p:pic>
      </p:grpSp>
      <p:grpSp>
        <p:nvGrpSpPr>
          <p:cNvPr id="261" name="Groupe 260">
            <a:extLst>
              <a:ext uri="{FF2B5EF4-FFF2-40B4-BE49-F238E27FC236}">
                <a16:creationId xmlns:a16="http://schemas.microsoft.com/office/drawing/2014/main" id="{98462029-6178-DB4C-96B1-6C7FDF30A45B}"/>
              </a:ext>
            </a:extLst>
          </p:cNvPr>
          <p:cNvGrpSpPr/>
          <p:nvPr/>
        </p:nvGrpSpPr>
        <p:grpSpPr>
          <a:xfrm>
            <a:off x="6309548" y="3299084"/>
            <a:ext cx="2396639" cy="591856"/>
            <a:chOff x="6180002" y="4152154"/>
            <a:chExt cx="2173845" cy="536836"/>
          </a:xfrm>
          <a:solidFill>
            <a:srgbClr val="C00000">
              <a:alpha val="30000"/>
            </a:srgbClr>
          </a:solidFill>
        </p:grpSpPr>
        <p:pic>
          <p:nvPicPr>
            <p:cNvPr id="262" name="Graphique 261" descr="Homme avec un remplissage uni">
              <a:extLst>
                <a:ext uri="{FF2B5EF4-FFF2-40B4-BE49-F238E27FC236}">
                  <a16:creationId xmlns:a16="http://schemas.microsoft.com/office/drawing/2014/main" id="{81B7607B-33C0-AC7B-826C-8EE3E3DD475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5220" r="24785"/>
            <a:stretch/>
          </p:blipFill>
          <p:spPr>
            <a:xfrm>
              <a:off x="7168144" y="4154378"/>
              <a:ext cx="395207" cy="530705"/>
            </a:xfrm>
            <a:prstGeom prst="rect">
              <a:avLst/>
            </a:prstGeom>
          </p:spPr>
        </p:pic>
        <p:pic>
          <p:nvPicPr>
            <p:cNvPr id="263" name="Graphique 262" descr="Homme avec un remplissage uni">
              <a:extLst>
                <a:ext uri="{FF2B5EF4-FFF2-40B4-BE49-F238E27FC236}">
                  <a16:creationId xmlns:a16="http://schemas.microsoft.com/office/drawing/2014/main" id="{DB59D9E6-A3F9-8BF3-CFB5-7D8A22F9EEBD}"/>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6377648" y="4156352"/>
              <a:ext cx="395207" cy="530705"/>
            </a:xfrm>
            <a:prstGeom prst="rect">
              <a:avLst/>
            </a:prstGeom>
          </p:spPr>
        </p:pic>
        <p:pic>
          <p:nvPicPr>
            <p:cNvPr id="264" name="Graphique 263" descr="Homme avec un remplissage uni">
              <a:extLst>
                <a:ext uri="{FF2B5EF4-FFF2-40B4-BE49-F238E27FC236}">
                  <a16:creationId xmlns:a16="http://schemas.microsoft.com/office/drawing/2014/main" id="{48B91603-427A-6D4D-63FB-C9CA7E0B27E0}"/>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25220" r="24785"/>
            <a:stretch/>
          </p:blipFill>
          <p:spPr>
            <a:xfrm>
              <a:off x="6772897" y="4158285"/>
              <a:ext cx="395207" cy="530705"/>
            </a:xfrm>
            <a:prstGeom prst="rect">
              <a:avLst/>
            </a:prstGeom>
          </p:spPr>
        </p:pic>
        <p:pic>
          <p:nvPicPr>
            <p:cNvPr id="265" name="Graphique 264" descr="Homme avec un remplissage uni">
              <a:extLst>
                <a:ext uri="{FF2B5EF4-FFF2-40B4-BE49-F238E27FC236}">
                  <a16:creationId xmlns:a16="http://schemas.microsoft.com/office/drawing/2014/main" id="{D24675AA-009A-1169-AA2A-48BA2687083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5220" r="24785"/>
            <a:stretch/>
          </p:blipFill>
          <p:spPr>
            <a:xfrm>
              <a:off x="7563393" y="4156352"/>
              <a:ext cx="395207" cy="530705"/>
            </a:xfrm>
            <a:prstGeom prst="rect">
              <a:avLst/>
            </a:prstGeom>
          </p:spPr>
        </p:pic>
        <p:pic>
          <p:nvPicPr>
            <p:cNvPr id="266" name="Graphique 265" descr="Homme avec un remplissage uni">
              <a:extLst>
                <a:ext uri="{FF2B5EF4-FFF2-40B4-BE49-F238E27FC236}">
                  <a16:creationId xmlns:a16="http://schemas.microsoft.com/office/drawing/2014/main" id="{18FB6D33-6F1B-9A07-31F7-DA55642E5DB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25220" r="24785"/>
            <a:stretch/>
          </p:blipFill>
          <p:spPr>
            <a:xfrm>
              <a:off x="7958640" y="4154092"/>
              <a:ext cx="395207" cy="530705"/>
            </a:xfrm>
            <a:prstGeom prst="rect">
              <a:avLst/>
            </a:prstGeom>
          </p:spPr>
        </p:pic>
        <p:pic>
          <p:nvPicPr>
            <p:cNvPr id="267" name="Graphique 266" descr="Homme avec un remplissage uni">
              <a:extLst>
                <a:ext uri="{FF2B5EF4-FFF2-40B4-BE49-F238E27FC236}">
                  <a16:creationId xmlns:a16="http://schemas.microsoft.com/office/drawing/2014/main" id="{3133EC78-4E83-A5D9-0F67-03B9A7B347B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50000" r="25000"/>
            <a:stretch/>
          </p:blipFill>
          <p:spPr>
            <a:xfrm>
              <a:off x="6180002" y="4152154"/>
              <a:ext cx="197623" cy="530705"/>
            </a:xfrm>
            <a:prstGeom prst="rect">
              <a:avLst/>
            </a:prstGeom>
          </p:spPr>
        </p:pic>
      </p:grpSp>
      <p:grpSp>
        <p:nvGrpSpPr>
          <p:cNvPr id="268" name="Groupe 267">
            <a:extLst>
              <a:ext uri="{FF2B5EF4-FFF2-40B4-BE49-F238E27FC236}">
                <a16:creationId xmlns:a16="http://schemas.microsoft.com/office/drawing/2014/main" id="{50C43251-CED1-5E89-2AC9-1E012567C4FB}"/>
              </a:ext>
            </a:extLst>
          </p:cNvPr>
          <p:cNvGrpSpPr/>
          <p:nvPr/>
        </p:nvGrpSpPr>
        <p:grpSpPr>
          <a:xfrm>
            <a:off x="6527451" y="2627664"/>
            <a:ext cx="2178736" cy="589719"/>
            <a:chOff x="6377648" y="3543150"/>
            <a:chExt cx="1976199" cy="534898"/>
          </a:xfrm>
          <a:solidFill>
            <a:srgbClr val="C00000">
              <a:alpha val="30000"/>
            </a:srgbClr>
          </a:solidFill>
        </p:grpSpPr>
        <p:pic>
          <p:nvPicPr>
            <p:cNvPr id="269" name="Graphique 268" descr="Homme avec un remplissage uni">
              <a:extLst>
                <a:ext uri="{FF2B5EF4-FFF2-40B4-BE49-F238E27FC236}">
                  <a16:creationId xmlns:a16="http://schemas.microsoft.com/office/drawing/2014/main" id="{61EA9857-F6EA-329A-5DB1-35F3CACD29CE}"/>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25220" r="24785"/>
            <a:stretch/>
          </p:blipFill>
          <p:spPr>
            <a:xfrm>
              <a:off x="7168144" y="3545410"/>
              <a:ext cx="395207" cy="530705"/>
            </a:xfrm>
            <a:prstGeom prst="rect">
              <a:avLst/>
            </a:prstGeom>
          </p:spPr>
        </p:pic>
        <p:pic>
          <p:nvPicPr>
            <p:cNvPr id="270" name="Graphique 269" descr="Homme avec un remplissage uni">
              <a:extLst>
                <a:ext uri="{FF2B5EF4-FFF2-40B4-BE49-F238E27FC236}">
                  <a16:creationId xmlns:a16="http://schemas.microsoft.com/office/drawing/2014/main" id="{243F2453-E570-2384-FC73-6F8B335ED46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6377648" y="3547343"/>
              <a:ext cx="395207" cy="530705"/>
            </a:xfrm>
            <a:prstGeom prst="rect">
              <a:avLst/>
            </a:prstGeom>
          </p:spPr>
        </p:pic>
        <p:pic>
          <p:nvPicPr>
            <p:cNvPr id="271" name="Graphique 270" descr="Homme avec un remplissage uni">
              <a:extLst>
                <a:ext uri="{FF2B5EF4-FFF2-40B4-BE49-F238E27FC236}">
                  <a16:creationId xmlns:a16="http://schemas.microsoft.com/office/drawing/2014/main" id="{0175021C-606E-3596-41BD-A26AFD02F01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6772897" y="3547343"/>
              <a:ext cx="395207" cy="530705"/>
            </a:xfrm>
            <a:prstGeom prst="rect">
              <a:avLst/>
            </a:prstGeom>
          </p:spPr>
        </p:pic>
        <p:pic>
          <p:nvPicPr>
            <p:cNvPr id="272" name="Graphique 271" descr="Homme avec un remplissage uni">
              <a:extLst>
                <a:ext uri="{FF2B5EF4-FFF2-40B4-BE49-F238E27FC236}">
                  <a16:creationId xmlns:a16="http://schemas.microsoft.com/office/drawing/2014/main" id="{54772EA1-80C3-33EC-A4E7-5B3F13A9C81E}"/>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25220" r="24785"/>
            <a:stretch/>
          </p:blipFill>
          <p:spPr>
            <a:xfrm>
              <a:off x="7563393" y="3545410"/>
              <a:ext cx="395207" cy="530705"/>
            </a:xfrm>
            <a:prstGeom prst="rect">
              <a:avLst/>
            </a:prstGeom>
          </p:spPr>
        </p:pic>
        <p:pic>
          <p:nvPicPr>
            <p:cNvPr id="273" name="Graphique 272" descr="Homme avec un remplissage uni">
              <a:extLst>
                <a:ext uri="{FF2B5EF4-FFF2-40B4-BE49-F238E27FC236}">
                  <a16:creationId xmlns:a16="http://schemas.microsoft.com/office/drawing/2014/main" id="{7ABD1887-54E4-AE3A-9738-E8B5BDF8DC5F}"/>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l="25220" r="24785"/>
            <a:stretch/>
          </p:blipFill>
          <p:spPr>
            <a:xfrm>
              <a:off x="7958640" y="3543150"/>
              <a:ext cx="395207" cy="530705"/>
            </a:xfrm>
            <a:prstGeom prst="rect">
              <a:avLst/>
            </a:prstGeom>
          </p:spPr>
        </p:pic>
      </p:grpSp>
      <p:grpSp>
        <p:nvGrpSpPr>
          <p:cNvPr id="274" name="Groupe 273">
            <a:extLst>
              <a:ext uri="{FF2B5EF4-FFF2-40B4-BE49-F238E27FC236}">
                <a16:creationId xmlns:a16="http://schemas.microsoft.com/office/drawing/2014/main" id="{54E47259-4C9E-2FCC-DACC-C1BB1300D14D}"/>
              </a:ext>
            </a:extLst>
          </p:cNvPr>
          <p:cNvGrpSpPr/>
          <p:nvPr/>
        </p:nvGrpSpPr>
        <p:grpSpPr>
          <a:xfrm>
            <a:off x="6745306" y="1956784"/>
            <a:ext cx="1960881" cy="587721"/>
            <a:chOff x="6575252" y="2936856"/>
            <a:chExt cx="1778595" cy="533086"/>
          </a:xfrm>
          <a:solidFill>
            <a:srgbClr val="C00000">
              <a:alpha val="30000"/>
            </a:srgbClr>
          </a:solidFill>
        </p:grpSpPr>
        <p:pic>
          <p:nvPicPr>
            <p:cNvPr id="275" name="Graphique 274" descr="Homme avec un remplissage uni">
              <a:extLst>
                <a:ext uri="{FF2B5EF4-FFF2-40B4-BE49-F238E27FC236}">
                  <a16:creationId xmlns:a16="http://schemas.microsoft.com/office/drawing/2014/main" id="{C6AD9002-7A39-0FE8-9A43-D1708DEC881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50000" r="25000"/>
            <a:stretch/>
          </p:blipFill>
          <p:spPr>
            <a:xfrm>
              <a:off x="6575252" y="2939237"/>
              <a:ext cx="197623" cy="530705"/>
            </a:xfrm>
            <a:prstGeom prst="rect">
              <a:avLst/>
            </a:prstGeom>
          </p:spPr>
        </p:pic>
        <p:pic>
          <p:nvPicPr>
            <p:cNvPr id="276" name="Graphique 275" descr="Homme avec un remplissage uni">
              <a:extLst>
                <a:ext uri="{FF2B5EF4-FFF2-40B4-BE49-F238E27FC236}">
                  <a16:creationId xmlns:a16="http://schemas.microsoft.com/office/drawing/2014/main" id="{062A6F92-91F3-65DF-AF74-708DBABE403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7563393" y="2936856"/>
              <a:ext cx="395207" cy="530705"/>
            </a:xfrm>
            <a:prstGeom prst="rect">
              <a:avLst/>
            </a:prstGeom>
          </p:spPr>
        </p:pic>
        <p:pic>
          <p:nvPicPr>
            <p:cNvPr id="277" name="Graphique 276" descr="Homme avec un remplissage uni">
              <a:extLst>
                <a:ext uri="{FF2B5EF4-FFF2-40B4-BE49-F238E27FC236}">
                  <a16:creationId xmlns:a16="http://schemas.microsoft.com/office/drawing/2014/main" id="{B7558EDB-EA14-77DB-06E3-8A18B742A4F4}"/>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6772897" y="2938789"/>
              <a:ext cx="395207" cy="530705"/>
            </a:xfrm>
            <a:prstGeom prst="rect">
              <a:avLst/>
            </a:prstGeom>
          </p:spPr>
        </p:pic>
        <p:pic>
          <p:nvPicPr>
            <p:cNvPr id="278" name="Graphique 277" descr="Homme avec un remplissage uni">
              <a:extLst>
                <a:ext uri="{FF2B5EF4-FFF2-40B4-BE49-F238E27FC236}">
                  <a16:creationId xmlns:a16="http://schemas.microsoft.com/office/drawing/2014/main" id="{8BD5625E-FCA1-F2BF-0F19-142C8C453D2B}"/>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7168144" y="2938789"/>
              <a:ext cx="395207" cy="530705"/>
            </a:xfrm>
            <a:prstGeom prst="rect">
              <a:avLst/>
            </a:prstGeom>
          </p:spPr>
        </p:pic>
        <p:pic>
          <p:nvPicPr>
            <p:cNvPr id="279" name="Graphique 278" descr="Homme avec un remplissage uni">
              <a:extLst>
                <a:ext uri="{FF2B5EF4-FFF2-40B4-BE49-F238E27FC236}">
                  <a16:creationId xmlns:a16="http://schemas.microsoft.com/office/drawing/2014/main" id="{C89BDA10-88FA-3C44-EA7D-D3B7FAADD4B7}"/>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7958640" y="2936856"/>
              <a:ext cx="395207" cy="530705"/>
            </a:xfrm>
            <a:prstGeom prst="rect">
              <a:avLst/>
            </a:prstGeom>
          </p:spPr>
        </p:pic>
      </p:grpSp>
      <p:grpSp>
        <p:nvGrpSpPr>
          <p:cNvPr id="280" name="Groupe 279">
            <a:extLst>
              <a:ext uri="{FF2B5EF4-FFF2-40B4-BE49-F238E27FC236}">
                <a16:creationId xmlns:a16="http://schemas.microsoft.com/office/drawing/2014/main" id="{3EB34A3E-0C23-C111-825B-B055F0F147B3}"/>
              </a:ext>
            </a:extLst>
          </p:cNvPr>
          <p:cNvGrpSpPr/>
          <p:nvPr/>
        </p:nvGrpSpPr>
        <p:grpSpPr>
          <a:xfrm>
            <a:off x="6091668" y="3972143"/>
            <a:ext cx="2184885" cy="586126"/>
            <a:chOff x="5982378" y="4762645"/>
            <a:chExt cx="1981776" cy="531638"/>
          </a:xfrm>
          <a:solidFill>
            <a:srgbClr val="C00000">
              <a:alpha val="30000"/>
            </a:srgbClr>
          </a:solidFill>
        </p:grpSpPr>
        <p:pic>
          <p:nvPicPr>
            <p:cNvPr id="281" name="Graphique 280" descr="Homme avec un remplissage uni">
              <a:extLst>
                <a:ext uri="{FF2B5EF4-FFF2-40B4-BE49-F238E27FC236}">
                  <a16:creationId xmlns:a16="http://schemas.microsoft.com/office/drawing/2014/main" id="{151698DC-324D-35F7-55B5-6DD5177F6ECD}"/>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5982378" y="4762645"/>
              <a:ext cx="395207" cy="530705"/>
            </a:xfrm>
            <a:prstGeom prst="rect">
              <a:avLst/>
            </a:prstGeom>
          </p:spPr>
        </p:pic>
        <p:pic>
          <p:nvPicPr>
            <p:cNvPr id="282" name="Graphique 281" descr="Homme avec un remplissage uni">
              <a:extLst>
                <a:ext uri="{FF2B5EF4-FFF2-40B4-BE49-F238E27FC236}">
                  <a16:creationId xmlns:a16="http://schemas.microsoft.com/office/drawing/2014/main" id="{3FFA4A82-3099-2C01-AC55-09B7F56859B2}"/>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6377585" y="4762645"/>
              <a:ext cx="395207" cy="530705"/>
            </a:xfrm>
            <a:prstGeom prst="rect">
              <a:avLst/>
            </a:prstGeom>
          </p:spPr>
        </p:pic>
        <p:pic>
          <p:nvPicPr>
            <p:cNvPr id="283" name="Graphique 282" descr="Homme avec un remplissage uni">
              <a:extLst>
                <a:ext uri="{FF2B5EF4-FFF2-40B4-BE49-F238E27FC236}">
                  <a16:creationId xmlns:a16="http://schemas.microsoft.com/office/drawing/2014/main" id="{F21CF987-6FAF-92CC-DA16-D76CA8C989EE}"/>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25220" r="24785"/>
            <a:stretch/>
          </p:blipFill>
          <p:spPr>
            <a:xfrm>
              <a:off x="6772937" y="4762645"/>
              <a:ext cx="395207" cy="530705"/>
            </a:xfrm>
            <a:prstGeom prst="rect">
              <a:avLst/>
            </a:prstGeom>
          </p:spPr>
        </p:pic>
        <p:pic>
          <p:nvPicPr>
            <p:cNvPr id="284" name="Graphique 283" descr="Homme avec un remplissage uni">
              <a:extLst>
                <a:ext uri="{FF2B5EF4-FFF2-40B4-BE49-F238E27FC236}">
                  <a16:creationId xmlns:a16="http://schemas.microsoft.com/office/drawing/2014/main" id="{E176E182-A1B7-543A-04D6-6691B31043A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5220" r="24785"/>
            <a:stretch/>
          </p:blipFill>
          <p:spPr>
            <a:xfrm>
              <a:off x="7173700" y="4763578"/>
              <a:ext cx="395207" cy="530705"/>
            </a:xfrm>
            <a:prstGeom prst="rect">
              <a:avLst/>
            </a:prstGeom>
          </p:spPr>
        </p:pic>
        <p:pic>
          <p:nvPicPr>
            <p:cNvPr id="285" name="Graphique 284" descr="Homme avec un remplissage uni">
              <a:extLst>
                <a:ext uri="{FF2B5EF4-FFF2-40B4-BE49-F238E27FC236}">
                  <a16:creationId xmlns:a16="http://schemas.microsoft.com/office/drawing/2014/main" id="{0A5A8595-84E8-4A29-AB77-F13A75C20CB4}"/>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25220" r="24785"/>
            <a:stretch/>
          </p:blipFill>
          <p:spPr>
            <a:xfrm>
              <a:off x="7568947" y="4763578"/>
              <a:ext cx="395207" cy="530705"/>
            </a:xfrm>
            <a:prstGeom prst="rect">
              <a:avLst/>
            </a:prstGeom>
          </p:spPr>
        </p:pic>
      </p:grpSp>
      <p:grpSp>
        <p:nvGrpSpPr>
          <p:cNvPr id="286" name="Groupe 285">
            <a:extLst>
              <a:ext uri="{FF2B5EF4-FFF2-40B4-BE49-F238E27FC236}">
                <a16:creationId xmlns:a16="http://schemas.microsoft.com/office/drawing/2014/main" id="{C41ECBE9-BC9F-633C-7E91-4DC74D487BB7}"/>
              </a:ext>
            </a:extLst>
          </p:cNvPr>
          <p:cNvGrpSpPr/>
          <p:nvPr/>
        </p:nvGrpSpPr>
        <p:grpSpPr>
          <a:xfrm>
            <a:off x="6745737" y="4637415"/>
            <a:ext cx="1524737" cy="587853"/>
            <a:chOff x="6575644" y="5366072"/>
            <a:chExt cx="1382996" cy="533206"/>
          </a:xfrm>
          <a:solidFill>
            <a:srgbClr val="00B050">
              <a:alpha val="30000"/>
            </a:srgbClr>
          </a:solidFill>
        </p:grpSpPr>
        <p:pic>
          <p:nvPicPr>
            <p:cNvPr id="287" name="Graphique 286" descr="Homme avec un remplissage uni">
              <a:extLst>
                <a:ext uri="{FF2B5EF4-FFF2-40B4-BE49-F238E27FC236}">
                  <a16:creationId xmlns:a16="http://schemas.microsoft.com/office/drawing/2014/main" id="{1A522742-605C-E7FF-E0A3-1E6EF59A10D2}"/>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25220" r="24785"/>
            <a:stretch/>
          </p:blipFill>
          <p:spPr>
            <a:xfrm>
              <a:off x="6775686" y="5367938"/>
              <a:ext cx="395207" cy="530705"/>
            </a:xfrm>
            <a:prstGeom prst="rect">
              <a:avLst/>
            </a:prstGeom>
          </p:spPr>
        </p:pic>
        <p:pic>
          <p:nvPicPr>
            <p:cNvPr id="288" name="Graphique 287" descr="Homme avec un remplissage uni">
              <a:extLst>
                <a:ext uri="{FF2B5EF4-FFF2-40B4-BE49-F238E27FC236}">
                  <a16:creationId xmlns:a16="http://schemas.microsoft.com/office/drawing/2014/main" id="{795BE126-748D-22B5-98EA-A997B0C50673}"/>
                </a:ext>
              </a:extLst>
            </p:cNvPr>
            <p:cNvPicPr>
              <a:picLocks noChangeAspect="1"/>
            </p:cNvPicPr>
            <p:nvPr/>
          </p:nvPicPr>
          <p:blipFill rotWithShape="1">
            <a:blip r:embed="rId24">
              <a:extLst>
                <a:ext uri="{96DAC541-7B7A-43D3-8B79-37D633B846F1}">
                  <asvg:svgBlip xmlns:asvg="http://schemas.microsoft.com/office/drawing/2016/SVG/main" r:embed="rId25"/>
                </a:ext>
              </a:extLst>
            </a:blip>
            <a:srcRect l="25220" r="24785"/>
            <a:stretch/>
          </p:blipFill>
          <p:spPr>
            <a:xfrm>
              <a:off x="7170933" y="5367938"/>
              <a:ext cx="395207" cy="530705"/>
            </a:xfrm>
            <a:prstGeom prst="rect">
              <a:avLst/>
            </a:prstGeom>
          </p:spPr>
        </p:pic>
        <p:pic>
          <p:nvPicPr>
            <p:cNvPr id="289" name="Graphique 288" descr="Homme avec un remplissage uni">
              <a:extLst>
                <a:ext uri="{FF2B5EF4-FFF2-40B4-BE49-F238E27FC236}">
                  <a16:creationId xmlns:a16="http://schemas.microsoft.com/office/drawing/2014/main" id="{4261295B-8DE4-8D28-9628-313298886CA1}"/>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l="25220" r="24785"/>
            <a:stretch/>
          </p:blipFill>
          <p:spPr>
            <a:xfrm>
              <a:off x="7563433" y="5366072"/>
              <a:ext cx="395207" cy="530705"/>
            </a:xfrm>
            <a:prstGeom prst="rect">
              <a:avLst/>
            </a:prstGeom>
          </p:spPr>
        </p:pic>
        <p:pic>
          <p:nvPicPr>
            <p:cNvPr id="290" name="Graphique 289" descr="Homme avec un remplissage uni">
              <a:extLst>
                <a:ext uri="{FF2B5EF4-FFF2-40B4-BE49-F238E27FC236}">
                  <a16:creationId xmlns:a16="http://schemas.microsoft.com/office/drawing/2014/main" id="{A2A5A7B6-E1E8-8550-86B0-40E802EACB4F}"/>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50000" r="25000"/>
            <a:stretch/>
          </p:blipFill>
          <p:spPr>
            <a:xfrm>
              <a:off x="6575644" y="5368573"/>
              <a:ext cx="197623" cy="530705"/>
            </a:xfrm>
            <a:prstGeom prst="rect">
              <a:avLst/>
            </a:prstGeom>
          </p:spPr>
        </p:pic>
      </p:grpSp>
      <p:grpSp>
        <p:nvGrpSpPr>
          <p:cNvPr id="291" name="Groupe 290">
            <a:extLst>
              <a:ext uri="{FF2B5EF4-FFF2-40B4-BE49-F238E27FC236}">
                <a16:creationId xmlns:a16="http://schemas.microsoft.com/office/drawing/2014/main" id="{8AF29A57-3C94-ED3B-3EDB-90271C957B2A}"/>
              </a:ext>
            </a:extLst>
          </p:cNvPr>
          <p:cNvGrpSpPr/>
          <p:nvPr/>
        </p:nvGrpSpPr>
        <p:grpSpPr>
          <a:xfrm>
            <a:off x="5652864" y="4638443"/>
            <a:ext cx="1093974" cy="587157"/>
            <a:chOff x="5584364" y="5367005"/>
            <a:chExt cx="992277" cy="532574"/>
          </a:xfrm>
          <a:solidFill>
            <a:srgbClr val="C00000">
              <a:alpha val="30000"/>
            </a:srgbClr>
          </a:solidFill>
        </p:grpSpPr>
        <p:pic>
          <p:nvPicPr>
            <p:cNvPr id="292" name="Graphique 291" descr="Homme avec un remplissage uni">
              <a:extLst>
                <a:ext uri="{FF2B5EF4-FFF2-40B4-BE49-F238E27FC236}">
                  <a16:creationId xmlns:a16="http://schemas.microsoft.com/office/drawing/2014/main" id="{37689094-5E2E-27E0-99A0-C4BBD5092D2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5584364" y="5367005"/>
              <a:ext cx="395207" cy="530705"/>
            </a:xfrm>
            <a:prstGeom prst="rect">
              <a:avLst/>
            </a:prstGeom>
          </p:spPr>
        </p:pic>
        <p:pic>
          <p:nvPicPr>
            <p:cNvPr id="293" name="Graphique 292" descr="Homme avec un remplissage uni">
              <a:extLst>
                <a:ext uri="{FF2B5EF4-FFF2-40B4-BE49-F238E27FC236}">
                  <a16:creationId xmlns:a16="http://schemas.microsoft.com/office/drawing/2014/main" id="{36D59918-9ADC-94FB-FB5F-3B9C9BA3F11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25220" r="24785"/>
            <a:stretch/>
          </p:blipFill>
          <p:spPr>
            <a:xfrm>
              <a:off x="5979571" y="5368874"/>
              <a:ext cx="395207" cy="530705"/>
            </a:xfrm>
            <a:prstGeom prst="rect">
              <a:avLst/>
            </a:prstGeom>
          </p:spPr>
        </p:pic>
        <p:pic>
          <p:nvPicPr>
            <p:cNvPr id="294" name="Graphique 293" descr="Homme avec un remplissage uni">
              <a:extLst>
                <a:ext uri="{FF2B5EF4-FFF2-40B4-BE49-F238E27FC236}">
                  <a16:creationId xmlns:a16="http://schemas.microsoft.com/office/drawing/2014/main" id="{232CC44F-702D-89F3-E296-EFF252F661E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4645" r="50000"/>
            <a:stretch/>
          </p:blipFill>
          <p:spPr>
            <a:xfrm>
              <a:off x="6376210" y="5368874"/>
              <a:ext cx="200431" cy="530705"/>
            </a:xfrm>
            <a:prstGeom prst="rect">
              <a:avLst/>
            </a:prstGeom>
          </p:spPr>
        </p:pic>
      </p:grpSp>
      <p:grpSp>
        <p:nvGrpSpPr>
          <p:cNvPr id="295" name="Groupe 294">
            <a:extLst>
              <a:ext uri="{FF2B5EF4-FFF2-40B4-BE49-F238E27FC236}">
                <a16:creationId xmlns:a16="http://schemas.microsoft.com/office/drawing/2014/main" id="{7D782792-406D-A1DC-9C68-057AFA61D7B8}"/>
              </a:ext>
            </a:extLst>
          </p:cNvPr>
          <p:cNvGrpSpPr/>
          <p:nvPr/>
        </p:nvGrpSpPr>
        <p:grpSpPr>
          <a:xfrm>
            <a:off x="5874520" y="5306569"/>
            <a:ext cx="2398941" cy="587255"/>
            <a:chOff x="5785414" y="5974806"/>
            <a:chExt cx="2175933" cy="532663"/>
          </a:xfrm>
          <a:solidFill>
            <a:srgbClr val="00B050">
              <a:alpha val="30000"/>
            </a:srgbClr>
          </a:solidFill>
        </p:grpSpPr>
        <p:pic>
          <p:nvPicPr>
            <p:cNvPr id="296" name="Graphique 295" descr="Homme avec un remplissage uni">
              <a:extLst>
                <a:ext uri="{FF2B5EF4-FFF2-40B4-BE49-F238E27FC236}">
                  <a16:creationId xmlns:a16="http://schemas.microsoft.com/office/drawing/2014/main" id="{8816F573-4ECE-E984-2F1C-10C63FF5CEAA}"/>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25220" r="24785"/>
            <a:stretch/>
          </p:blipFill>
          <p:spPr>
            <a:xfrm>
              <a:off x="5987799" y="5974806"/>
              <a:ext cx="395207" cy="530705"/>
            </a:xfrm>
            <a:prstGeom prst="rect">
              <a:avLst/>
            </a:prstGeom>
          </p:spPr>
        </p:pic>
        <p:pic>
          <p:nvPicPr>
            <p:cNvPr id="297" name="Graphique 296" descr="Homme avec un remplissage uni">
              <a:extLst>
                <a:ext uri="{FF2B5EF4-FFF2-40B4-BE49-F238E27FC236}">
                  <a16:creationId xmlns:a16="http://schemas.microsoft.com/office/drawing/2014/main" id="{3BF55C41-31E3-6956-1997-1F4A90C8EAA6}"/>
                </a:ext>
              </a:extLst>
            </p:cNvPr>
            <p:cNvPicPr>
              <a:picLocks noChangeAspect="1"/>
            </p:cNvPicPr>
            <p:nvPr/>
          </p:nvPicPr>
          <p:blipFill rotWithShape="1">
            <a:blip r:embed="rId28">
              <a:extLst>
                <a:ext uri="{96DAC541-7B7A-43D3-8B79-37D633B846F1}">
                  <asvg:svgBlip xmlns:asvg="http://schemas.microsoft.com/office/drawing/2016/SVG/main" r:embed="rId29"/>
                </a:ext>
              </a:extLst>
            </a:blip>
            <a:srcRect l="25220" r="24785"/>
            <a:stretch/>
          </p:blipFill>
          <p:spPr>
            <a:xfrm>
              <a:off x="6382797" y="5974811"/>
              <a:ext cx="395207" cy="530705"/>
            </a:xfrm>
            <a:prstGeom prst="rect">
              <a:avLst/>
            </a:prstGeom>
          </p:spPr>
        </p:pic>
        <p:pic>
          <p:nvPicPr>
            <p:cNvPr id="298" name="Graphique 297" descr="Homme avec un remplissage uni">
              <a:extLst>
                <a:ext uri="{FF2B5EF4-FFF2-40B4-BE49-F238E27FC236}">
                  <a16:creationId xmlns:a16="http://schemas.microsoft.com/office/drawing/2014/main" id="{733B52C7-025A-FC5A-EBDB-60E56EDB4194}"/>
                </a:ext>
              </a:extLst>
            </p:cNvPr>
            <p:cNvPicPr>
              <a:picLocks noChangeAspect="1"/>
            </p:cNvPicPr>
            <p:nvPr/>
          </p:nvPicPr>
          <p:blipFill rotWithShape="1">
            <a:blip r:embed="rId30">
              <a:extLst>
                <a:ext uri="{96DAC541-7B7A-43D3-8B79-37D633B846F1}">
                  <asvg:svgBlip xmlns:asvg="http://schemas.microsoft.com/office/drawing/2016/SVG/main" r:embed="rId31"/>
                </a:ext>
              </a:extLst>
            </a:blip>
            <a:srcRect l="25220" r="24785"/>
            <a:stretch/>
          </p:blipFill>
          <p:spPr>
            <a:xfrm>
              <a:off x="6778044" y="5974811"/>
              <a:ext cx="395207" cy="530705"/>
            </a:xfrm>
            <a:prstGeom prst="rect">
              <a:avLst/>
            </a:prstGeom>
          </p:spPr>
        </p:pic>
        <p:pic>
          <p:nvPicPr>
            <p:cNvPr id="299" name="Graphique 298" descr="Homme avec un remplissage uni">
              <a:extLst>
                <a:ext uri="{FF2B5EF4-FFF2-40B4-BE49-F238E27FC236}">
                  <a16:creationId xmlns:a16="http://schemas.microsoft.com/office/drawing/2014/main" id="{65A57283-0CA8-A20D-9AE0-B5F675F54E4F}"/>
                </a:ext>
              </a:extLst>
            </p:cNvPr>
            <p:cNvPicPr>
              <a:picLocks noChangeAspect="1"/>
            </p:cNvPicPr>
            <p:nvPr/>
          </p:nvPicPr>
          <p:blipFill rotWithShape="1">
            <a:blip r:embed="rId30">
              <a:extLst>
                <a:ext uri="{96DAC541-7B7A-43D3-8B79-37D633B846F1}">
                  <asvg:svgBlip xmlns:asvg="http://schemas.microsoft.com/office/drawing/2016/SVG/main" r:embed="rId31"/>
                </a:ext>
              </a:extLst>
            </a:blip>
            <a:srcRect l="25220" r="24785"/>
            <a:stretch/>
          </p:blipFill>
          <p:spPr>
            <a:xfrm>
              <a:off x="7171458" y="5974811"/>
              <a:ext cx="395207" cy="530705"/>
            </a:xfrm>
            <a:prstGeom prst="rect">
              <a:avLst/>
            </a:prstGeom>
          </p:spPr>
        </p:pic>
        <p:pic>
          <p:nvPicPr>
            <p:cNvPr id="300" name="Graphique 299" descr="Homme avec un remplissage uni">
              <a:extLst>
                <a:ext uri="{FF2B5EF4-FFF2-40B4-BE49-F238E27FC236}">
                  <a16:creationId xmlns:a16="http://schemas.microsoft.com/office/drawing/2014/main" id="{866B4CCA-7F7A-ADCE-C237-023EB6C357CD}"/>
                </a:ext>
              </a:extLst>
            </p:cNvPr>
            <p:cNvPicPr>
              <a:picLocks noChangeAspect="1"/>
            </p:cNvPicPr>
            <p:nvPr/>
          </p:nvPicPr>
          <p:blipFill rotWithShape="1">
            <a:blip r:embed="rId32">
              <a:extLst>
                <a:ext uri="{96DAC541-7B7A-43D3-8B79-37D633B846F1}">
                  <asvg:svgBlip xmlns:asvg="http://schemas.microsoft.com/office/drawing/2016/SVG/main" r:embed="rId33"/>
                </a:ext>
              </a:extLst>
            </a:blip>
            <a:srcRect l="25220" r="24785"/>
            <a:stretch/>
          </p:blipFill>
          <p:spPr>
            <a:xfrm>
              <a:off x="7566140" y="5974811"/>
              <a:ext cx="395207" cy="530705"/>
            </a:xfrm>
            <a:prstGeom prst="rect">
              <a:avLst/>
            </a:prstGeom>
          </p:spPr>
        </p:pic>
        <p:pic>
          <p:nvPicPr>
            <p:cNvPr id="301" name="Graphique 300" descr="Homme avec un remplissage uni">
              <a:extLst>
                <a:ext uri="{FF2B5EF4-FFF2-40B4-BE49-F238E27FC236}">
                  <a16:creationId xmlns:a16="http://schemas.microsoft.com/office/drawing/2014/main" id="{30B18194-542D-0A88-B1C5-3C386074FE79}"/>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50000" r="25000"/>
            <a:stretch/>
          </p:blipFill>
          <p:spPr>
            <a:xfrm>
              <a:off x="5785414" y="5976764"/>
              <a:ext cx="197623" cy="530705"/>
            </a:xfrm>
            <a:prstGeom prst="rect">
              <a:avLst/>
            </a:prstGeom>
          </p:spPr>
        </p:pic>
      </p:grpSp>
      <p:grpSp>
        <p:nvGrpSpPr>
          <p:cNvPr id="302" name="Groupe 301">
            <a:extLst>
              <a:ext uri="{FF2B5EF4-FFF2-40B4-BE49-F238E27FC236}">
                <a16:creationId xmlns:a16="http://schemas.microsoft.com/office/drawing/2014/main" id="{DF90D0E4-EFDE-40F4-483B-D735E22026F9}"/>
              </a:ext>
            </a:extLst>
          </p:cNvPr>
          <p:cNvGrpSpPr/>
          <p:nvPr/>
        </p:nvGrpSpPr>
        <p:grpSpPr>
          <a:xfrm>
            <a:off x="5226063" y="5308721"/>
            <a:ext cx="649512" cy="585096"/>
            <a:chOff x="5197240" y="5976764"/>
            <a:chExt cx="589133" cy="530705"/>
          </a:xfrm>
          <a:solidFill>
            <a:srgbClr val="C00000">
              <a:alpha val="30000"/>
            </a:srgbClr>
          </a:solidFill>
        </p:grpSpPr>
        <p:pic>
          <p:nvPicPr>
            <p:cNvPr id="303" name="Graphique 302" descr="Homme avec un remplissage uni">
              <a:extLst>
                <a:ext uri="{FF2B5EF4-FFF2-40B4-BE49-F238E27FC236}">
                  <a16:creationId xmlns:a16="http://schemas.microsoft.com/office/drawing/2014/main" id="{8ABA95D9-079E-F002-4498-7B41A8DAA208}"/>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5220" r="24785"/>
            <a:stretch/>
          </p:blipFill>
          <p:spPr>
            <a:xfrm>
              <a:off x="5197240" y="5976764"/>
              <a:ext cx="395207" cy="530705"/>
            </a:xfrm>
            <a:prstGeom prst="rect">
              <a:avLst/>
            </a:prstGeom>
          </p:spPr>
        </p:pic>
        <p:pic>
          <p:nvPicPr>
            <p:cNvPr id="304" name="Graphique 303" descr="Homme avec un remplissage uni">
              <a:extLst>
                <a:ext uri="{FF2B5EF4-FFF2-40B4-BE49-F238E27FC236}">
                  <a16:creationId xmlns:a16="http://schemas.microsoft.com/office/drawing/2014/main" id="{C504E259-D8B7-7A3E-B929-A805614BC2F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4645" r="50000"/>
            <a:stretch/>
          </p:blipFill>
          <p:spPr>
            <a:xfrm>
              <a:off x="5585942" y="5976764"/>
              <a:ext cx="200431" cy="530705"/>
            </a:xfrm>
            <a:prstGeom prst="rect">
              <a:avLst/>
            </a:prstGeom>
          </p:spPr>
        </p:pic>
      </p:grpSp>
      <p:sp>
        <p:nvSpPr>
          <p:cNvPr id="305" name="Bulle narrative : ronde 304">
            <a:extLst>
              <a:ext uri="{FF2B5EF4-FFF2-40B4-BE49-F238E27FC236}">
                <a16:creationId xmlns:a16="http://schemas.microsoft.com/office/drawing/2014/main" id="{3B525029-F9F5-65A4-1860-E5908956D8E3}"/>
              </a:ext>
            </a:extLst>
          </p:cNvPr>
          <p:cNvSpPr/>
          <p:nvPr/>
        </p:nvSpPr>
        <p:spPr>
          <a:xfrm>
            <a:off x="49191" y="1571275"/>
            <a:ext cx="802250" cy="743862"/>
          </a:xfrm>
          <a:prstGeom prst="wedgeEllipseCallout">
            <a:avLst>
              <a:gd name="adj1" fmla="val 60595"/>
              <a:gd name="adj2" fmla="val 2087"/>
            </a:avLst>
          </a:prstGeom>
          <a:solidFill>
            <a:srgbClr val="FFFFFF"/>
          </a:solidFill>
          <a:ln w="28575" cap="flat" cmpd="sng" algn="ctr">
            <a:solidFill>
              <a:srgbClr val="00B050"/>
            </a:solidFill>
            <a:prstDash val="solid"/>
            <a:miter lim="800000"/>
          </a:ln>
          <a:effectLst/>
        </p:spPr>
        <p:txBody>
          <a:bodyPr rtlCol="0" anchor="ctr"/>
          <a:lstStyle/>
          <a:p>
            <a:pPr marL="0" marR="0" lvl="0" indent="0" algn="ctr" defTabSz="1007982" eaLnBrk="1" fontAlgn="auto" latinLnBrk="0" hangingPunct="1">
              <a:lnSpc>
                <a:spcPct val="100000"/>
              </a:lnSpc>
              <a:spcBef>
                <a:spcPts val="0"/>
              </a:spcBef>
              <a:spcAft>
                <a:spcPts val="0"/>
              </a:spcAft>
              <a:buClrTx/>
              <a:buSzTx/>
              <a:buFontTx/>
              <a:buNone/>
              <a:tabLst/>
              <a:defRPr/>
            </a:pPr>
            <a:r>
              <a:rPr kumimoji="0" lang="fr-FR" sz="1323" b="1" i="0" u="none" strike="noStrike" kern="0" cap="none" spc="0" normalizeH="0" baseline="0" noProof="0" dirty="0">
                <a:ln>
                  <a:noFill/>
                </a:ln>
                <a:solidFill>
                  <a:srgbClr val="616060"/>
                </a:solidFill>
                <a:effectLst/>
                <a:uLnTx/>
                <a:uFillTx/>
                <a:latin typeface="Gotham" panose="02000504020000020004" pitchFamily="2" charset="0"/>
              </a:rPr>
              <a:t>Vous êtes ici</a:t>
            </a:r>
          </a:p>
        </p:txBody>
      </p:sp>
      <p:grpSp>
        <p:nvGrpSpPr>
          <p:cNvPr id="306" name="Groupe 305">
            <a:extLst>
              <a:ext uri="{FF2B5EF4-FFF2-40B4-BE49-F238E27FC236}">
                <a16:creationId xmlns:a16="http://schemas.microsoft.com/office/drawing/2014/main" id="{9F28C00F-42D1-C44B-66F2-83123B5D2859}"/>
              </a:ext>
            </a:extLst>
          </p:cNvPr>
          <p:cNvGrpSpPr/>
          <p:nvPr/>
        </p:nvGrpSpPr>
        <p:grpSpPr>
          <a:xfrm>
            <a:off x="9171785" y="1388443"/>
            <a:ext cx="2952825" cy="979458"/>
            <a:chOff x="9287182" y="2316308"/>
            <a:chExt cx="2952980" cy="979509"/>
          </a:xfrm>
        </p:grpSpPr>
        <p:sp>
          <p:nvSpPr>
            <p:cNvPr id="307" name="ZoneTexte 306">
              <a:extLst>
                <a:ext uri="{FF2B5EF4-FFF2-40B4-BE49-F238E27FC236}">
                  <a16:creationId xmlns:a16="http://schemas.microsoft.com/office/drawing/2014/main" id="{B8F3FC8D-86E5-2D98-9898-C4D6D412F6F3}"/>
                </a:ext>
              </a:extLst>
            </p:cNvPr>
            <p:cNvSpPr txBox="1"/>
            <p:nvPr/>
          </p:nvSpPr>
          <p:spPr>
            <a:xfrm>
              <a:off x="9475248" y="2529049"/>
              <a:ext cx="2764914" cy="554027"/>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63C3C"/>
                  </a:solidFill>
                  <a:effectLst/>
                  <a:uLnTx/>
                  <a:uFillTx/>
                  <a:latin typeface="Century Gothic" panose="020B0502020202020204" pitchFamily="34" charset="0"/>
                  <a:cs typeface="Arial" pitchFamily="34" charset="0"/>
                </a:rPr>
                <a:t>1 français sur 2 </a:t>
              </a:r>
            </a:p>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63C3C"/>
                  </a:solidFill>
                  <a:effectLst/>
                  <a:uLnTx/>
                  <a:uFillTx/>
                  <a:latin typeface="Century Gothic" panose="020B0502020202020204" pitchFamily="34" charset="0"/>
                  <a:cs typeface="Arial" pitchFamily="34" charset="0"/>
                </a:rPr>
                <a:t>ignore l’existence de vaccins spécifiques aux voyages</a:t>
              </a:r>
            </a:p>
          </p:txBody>
        </p:sp>
        <p:sp>
          <p:nvSpPr>
            <p:cNvPr id="308" name="Accolade fermante 307">
              <a:extLst>
                <a:ext uri="{FF2B5EF4-FFF2-40B4-BE49-F238E27FC236}">
                  <a16:creationId xmlns:a16="http://schemas.microsoft.com/office/drawing/2014/main" id="{EB07FB7D-CF31-0A0A-FA44-6ADEA385E108}"/>
                </a:ext>
              </a:extLst>
            </p:cNvPr>
            <p:cNvSpPr/>
            <p:nvPr/>
          </p:nvSpPr>
          <p:spPr>
            <a:xfrm>
              <a:off x="9287182" y="2316308"/>
              <a:ext cx="45719" cy="979509"/>
            </a:xfrm>
            <a:prstGeom prst="rightBrace">
              <a:avLst/>
            </a:prstGeom>
            <a:noFill/>
            <a:ln w="6350" cap="flat" cmpd="sng" algn="ctr">
              <a:solidFill>
                <a:srgbClr val="463C3C"/>
              </a:solid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sz="1904" b="0" i="0" u="none" strike="noStrike" kern="0" cap="none" spc="0" normalizeH="0" baseline="0" noProof="0">
                <a:ln>
                  <a:noFill/>
                </a:ln>
                <a:solidFill>
                  <a:srgbClr val="463C3C"/>
                </a:solidFill>
                <a:effectLst/>
                <a:uLnTx/>
                <a:uFillTx/>
                <a:latin typeface="Arial"/>
                <a:ea typeface="+mn-ea"/>
                <a:cs typeface="+mn-cs"/>
              </a:endParaRPr>
            </a:p>
          </p:txBody>
        </p:sp>
        <p:cxnSp>
          <p:nvCxnSpPr>
            <p:cNvPr id="309" name="Connecteur droit 308">
              <a:extLst>
                <a:ext uri="{FF2B5EF4-FFF2-40B4-BE49-F238E27FC236}">
                  <a16:creationId xmlns:a16="http://schemas.microsoft.com/office/drawing/2014/main" id="{15764C68-68C5-C71A-1067-470A70B8B15C}"/>
                </a:ext>
              </a:extLst>
            </p:cNvPr>
            <p:cNvCxnSpPr>
              <a:cxnSpLocks/>
              <a:stCxn id="308" idx="1"/>
              <a:endCxn id="307" idx="1"/>
            </p:cNvCxnSpPr>
            <p:nvPr/>
          </p:nvCxnSpPr>
          <p:spPr>
            <a:xfrm>
              <a:off x="9332901" y="2806063"/>
              <a:ext cx="142346" cy="0"/>
            </a:xfrm>
            <a:prstGeom prst="line">
              <a:avLst/>
            </a:prstGeom>
            <a:noFill/>
            <a:ln w="6350" cap="flat" cmpd="sng" algn="ctr">
              <a:solidFill>
                <a:srgbClr val="463C3C"/>
              </a:solidFill>
              <a:prstDash val="solid"/>
            </a:ln>
            <a:effectLst/>
          </p:spPr>
        </p:cxnSp>
      </p:grpSp>
      <p:sp>
        <p:nvSpPr>
          <p:cNvPr id="312" name="ZoneTexte 311">
            <a:extLst>
              <a:ext uri="{FF2B5EF4-FFF2-40B4-BE49-F238E27FC236}">
                <a16:creationId xmlns:a16="http://schemas.microsoft.com/office/drawing/2014/main" id="{644B5146-0D26-BEFC-6923-42085EEE41E4}"/>
              </a:ext>
            </a:extLst>
          </p:cNvPr>
          <p:cNvSpPr txBox="1"/>
          <p:nvPr/>
        </p:nvSpPr>
        <p:spPr>
          <a:xfrm>
            <a:off x="119338" y="6636612"/>
            <a:ext cx="2204130" cy="153888"/>
          </a:xfrm>
          <a:prstGeom prst="rect">
            <a:avLst/>
          </a:prstGeom>
          <a:noFill/>
        </p:spPr>
        <p:txBody>
          <a:bodyPr vert="horz" wrap="none" lIns="0" tIns="0" rIns="0" bIns="0" rtlCol="0">
            <a:spAutoFit/>
          </a:bodyPr>
          <a:lstStyle/>
          <a:p>
            <a:pPr defTabSz="1149969"/>
            <a:r>
              <a:rPr lang="fr-FR" sz="1000" dirty="0">
                <a:latin typeface="Arial" pitchFamily="34" charset="0"/>
                <a:cs typeface="Arial" pitchFamily="34" charset="0"/>
              </a:rPr>
              <a:t>SOURCE : </a:t>
            </a:r>
            <a:r>
              <a:rPr lang="en-US" sz="1000" dirty="0">
                <a:solidFill>
                  <a:srgbClr val="463C3C"/>
                </a:solidFill>
                <a:latin typeface="Arial" pitchFamily="34" charset="0"/>
                <a:cs typeface="Arial" pitchFamily="34" charset="0"/>
              </a:rPr>
              <a:t>Etude OSG Research 2023</a:t>
            </a:r>
            <a:endParaRPr lang="fr-FR" sz="1000" dirty="0">
              <a:latin typeface="Arial" pitchFamily="34" charset="0"/>
              <a:cs typeface="Arial" pitchFamily="34" charset="0"/>
            </a:endParaRPr>
          </a:p>
        </p:txBody>
      </p:sp>
      <p:sp>
        <p:nvSpPr>
          <p:cNvPr id="313" name="Rectangle 312">
            <a:extLst>
              <a:ext uri="{FF2B5EF4-FFF2-40B4-BE49-F238E27FC236}">
                <a16:creationId xmlns:a16="http://schemas.microsoft.com/office/drawing/2014/main" id="{F73F4CD6-7DEE-4C98-AFD2-A48D3119BF73}"/>
              </a:ext>
            </a:extLst>
          </p:cNvPr>
          <p:cNvSpPr/>
          <p:nvPr/>
        </p:nvSpPr>
        <p:spPr>
          <a:xfrm>
            <a:off x="8534400" y="6455920"/>
            <a:ext cx="1779639" cy="402080"/>
          </a:xfrm>
          <a:prstGeom prst="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Disponibilité</a:t>
            </a:r>
          </a:p>
        </p:txBody>
      </p:sp>
    </p:spTree>
    <p:extLst>
      <p:ext uri="{BB962C8B-B14F-4D97-AF65-F5344CB8AC3E}">
        <p14:creationId xmlns:p14="http://schemas.microsoft.com/office/powerpoint/2010/main" val="400996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4"/>
                                        </p:tgtEl>
                                        <p:attrNameLst>
                                          <p:attrName>style.visibility</p:attrName>
                                        </p:attrNameLst>
                                      </p:cBhvr>
                                      <p:to>
                                        <p:strVal val="visible"/>
                                      </p:to>
                                    </p:set>
                                    <p:animEffect transition="in" filter="wipe(left)">
                                      <p:cBhvr>
                                        <p:cTn id="11" dur="500"/>
                                        <p:tgtEl>
                                          <p:spTgt spid="27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wipe(left)">
                                      <p:cBhvr>
                                        <p:cTn id="15" dur="500"/>
                                        <p:tgtEl>
                                          <p:spTgt spid="26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wipe(left)">
                                      <p:cBhvr>
                                        <p:cTn id="19" dur="500"/>
                                        <p:tgtEl>
                                          <p:spTgt spid="26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0"/>
                                        </p:tgtEl>
                                        <p:attrNameLst>
                                          <p:attrName>style.visibility</p:attrName>
                                        </p:attrNameLst>
                                      </p:cBhvr>
                                      <p:to>
                                        <p:strVal val="visible"/>
                                      </p:to>
                                    </p:set>
                                    <p:animEffect transition="in" filter="wipe(left)">
                                      <p:cBhvr>
                                        <p:cTn id="23" dur="500"/>
                                        <p:tgtEl>
                                          <p:spTgt spid="28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91"/>
                                        </p:tgtEl>
                                        <p:attrNameLst>
                                          <p:attrName>style.visibility</p:attrName>
                                        </p:attrNameLst>
                                      </p:cBhvr>
                                      <p:to>
                                        <p:strVal val="visible"/>
                                      </p:to>
                                    </p:set>
                                    <p:animEffect transition="in" filter="wipe(left)">
                                      <p:cBhvr>
                                        <p:cTn id="27" dur="500"/>
                                        <p:tgtEl>
                                          <p:spTgt spid="29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02"/>
                                        </p:tgtEl>
                                        <p:attrNameLst>
                                          <p:attrName>style.visibility</p:attrName>
                                        </p:attrNameLst>
                                      </p:cBhvr>
                                      <p:to>
                                        <p:strVal val="visible"/>
                                      </p:to>
                                    </p:set>
                                    <p:animEffect transition="in" filter="wipe(left)">
                                      <p:cBhvr>
                                        <p:cTn id="31" dur="500"/>
                                        <p:tgtEl>
                                          <p:spTgt spid="3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2"/>
                                        </p:tgtEl>
                                        <p:attrNameLst>
                                          <p:attrName>style.visibility</p:attrName>
                                        </p:attrNameLst>
                                      </p:cBhvr>
                                      <p:to>
                                        <p:strVal val="visible"/>
                                      </p:to>
                                    </p:set>
                                    <p:animEffect transition="in" filter="fade">
                                      <p:cBhvr>
                                        <p:cTn id="36" dur="500"/>
                                        <p:tgtEl>
                                          <p:spTgt spid="162"/>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86"/>
                                        </p:tgtEl>
                                        <p:attrNameLst>
                                          <p:attrName>style.visibility</p:attrName>
                                        </p:attrNameLst>
                                      </p:cBhvr>
                                      <p:to>
                                        <p:strVal val="visible"/>
                                      </p:to>
                                    </p:set>
                                    <p:animEffect transition="in" filter="wipe(left)">
                                      <p:cBhvr>
                                        <p:cTn id="40" dur="500"/>
                                        <p:tgtEl>
                                          <p:spTgt spid="286"/>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95"/>
                                        </p:tgtEl>
                                        <p:attrNameLst>
                                          <p:attrName>style.visibility</p:attrName>
                                        </p:attrNameLst>
                                      </p:cBhvr>
                                      <p:to>
                                        <p:strVal val="visible"/>
                                      </p:to>
                                    </p:set>
                                    <p:animEffect transition="in" filter="wipe(left)">
                                      <p:cBhvr>
                                        <p:cTn id="44"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22406-AB8B-B0FA-B75D-83407BA78A6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0111453-AC46-34B6-F195-B09E510E8EDA}"/>
              </a:ext>
            </a:extLst>
          </p:cNvPr>
          <p:cNvSpPr>
            <a:spLocks noGrp="1"/>
          </p:cNvSpPr>
          <p:nvPr>
            <p:ph type="sldNum" sz="quarter" idx="12"/>
          </p:nvPr>
        </p:nvSpPr>
        <p:spPr/>
        <p:txBody>
          <a:bodyPr/>
          <a:lstStyle/>
          <a:p>
            <a:fld id="{BFA6BC55-A9E9-6342-BA57-16145D3BE014}" type="slidenum">
              <a:rPr lang="fr-FR" smtClean="0"/>
              <a:t>13</a:t>
            </a:fld>
            <a:endParaRPr lang="fr-FR"/>
          </a:p>
        </p:txBody>
      </p:sp>
      <p:sp>
        <p:nvSpPr>
          <p:cNvPr id="15" name="Titre 1">
            <a:extLst>
              <a:ext uri="{FF2B5EF4-FFF2-40B4-BE49-F238E27FC236}">
                <a16:creationId xmlns:a16="http://schemas.microsoft.com/office/drawing/2014/main" id="{0CAA1660-E31D-EF2F-D30F-8C3CA46C2145}"/>
              </a:ext>
            </a:extLst>
          </p:cNvPr>
          <p:cNvSpPr txBox="1">
            <a:spLocks/>
          </p:cNvSpPr>
          <p:nvPr/>
        </p:nvSpPr>
        <p:spPr>
          <a:xfrm>
            <a:off x="-1" y="127816"/>
            <a:ext cx="10412362"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Un modèle économique attractif et adaptable</a:t>
            </a:r>
          </a:p>
        </p:txBody>
      </p:sp>
      <p:sp>
        <p:nvSpPr>
          <p:cNvPr id="321" name="Rectangle : coins arrondis 320">
            <a:extLst>
              <a:ext uri="{FF2B5EF4-FFF2-40B4-BE49-F238E27FC236}">
                <a16:creationId xmlns:a16="http://schemas.microsoft.com/office/drawing/2014/main" id="{716EF681-1F9F-FC03-4E9E-EA082B2F649E}"/>
              </a:ext>
            </a:extLst>
          </p:cNvPr>
          <p:cNvSpPr/>
          <p:nvPr/>
        </p:nvSpPr>
        <p:spPr>
          <a:xfrm>
            <a:off x="103690" y="1009577"/>
            <a:ext cx="7791610" cy="288323"/>
          </a:xfrm>
          <a:prstGeom prst="roundRect">
            <a:avLst/>
          </a:prstGeom>
          <a:noFill/>
          <a:ln w="12700" cap="flat" cmpd="sng" algn="ctr">
            <a:solidFill>
              <a:srgbClr val="D04886"/>
            </a:solidFill>
            <a:prstDash val="solid"/>
            <a:miter lim="800000"/>
          </a:ln>
          <a:effectLst/>
        </p:spPr>
        <p:txBody>
          <a:bodyPr rtlCol="0" anchor="ctr"/>
          <a:lstStyle/>
          <a:p>
            <a:pPr algn="ctr" defTabSz="914139">
              <a:defRPr/>
            </a:pPr>
            <a:r>
              <a:rPr lang="fr-FR" sz="1799" kern="0" dirty="0">
                <a:solidFill>
                  <a:srgbClr val="D04886"/>
                </a:solidFill>
                <a:latin typeface="Calibri" panose="020F0502020204030204"/>
              </a:rPr>
              <a:t>Bénéfices directs</a:t>
            </a:r>
          </a:p>
        </p:txBody>
      </p:sp>
      <p:sp>
        <p:nvSpPr>
          <p:cNvPr id="322" name="Rectangle : coins arrondis 321">
            <a:extLst>
              <a:ext uri="{FF2B5EF4-FFF2-40B4-BE49-F238E27FC236}">
                <a16:creationId xmlns:a16="http://schemas.microsoft.com/office/drawing/2014/main" id="{63FD69B5-5400-4D25-7D3D-469341FB7CFA}"/>
              </a:ext>
            </a:extLst>
          </p:cNvPr>
          <p:cNvSpPr/>
          <p:nvPr/>
        </p:nvSpPr>
        <p:spPr>
          <a:xfrm>
            <a:off x="8210122" y="1009577"/>
            <a:ext cx="3875291" cy="288323"/>
          </a:xfrm>
          <a:prstGeom prst="roundRect">
            <a:avLst/>
          </a:prstGeom>
          <a:noFill/>
          <a:ln w="12700" cap="flat" cmpd="sng" algn="ctr">
            <a:solidFill>
              <a:srgbClr val="4472C4"/>
            </a:solidFill>
            <a:prstDash val="solid"/>
            <a:miter lim="800000"/>
          </a:ln>
          <a:effectLst/>
        </p:spPr>
        <p:txBody>
          <a:bodyPr rtlCol="0" anchor="ctr"/>
          <a:lstStyle/>
          <a:p>
            <a:pPr algn="ctr" defTabSz="914139">
              <a:defRPr/>
            </a:pPr>
            <a:r>
              <a:rPr lang="fr-FR" sz="1799" kern="0" dirty="0">
                <a:solidFill>
                  <a:srgbClr val="4472C4"/>
                </a:solidFill>
                <a:latin typeface="Calibri" panose="020F0502020204030204"/>
              </a:rPr>
              <a:t>Bénéfices indirects</a:t>
            </a:r>
          </a:p>
        </p:txBody>
      </p:sp>
      <p:grpSp>
        <p:nvGrpSpPr>
          <p:cNvPr id="323" name="Groupe 322">
            <a:extLst>
              <a:ext uri="{FF2B5EF4-FFF2-40B4-BE49-F238E27FC236}">
                <a16:creationId xmlns:a16="http://schemas.microsoft.com/office/drawing/2014/main" id="{C1A61D18-0393-11D3-6566-1115EA01C7B0}"/>
              </a:ext>
            </a:extLst>
          </p:cNvPr>
          <p:cNvGrpSpPr/>
          <p:nvPr/>
        </p:nvGrpSpPr>
        <p:grpSpPr>
          <a:xfrm>
            <a:off x="782279" y="1466425"/>
            <a:ext cx="1402027" cy="1414674"/>
            <a:chOff x="1123158" y="1839963"/>
            <a:chExt cx="1702889" cy="1718250"/>
          </a:xfrm>
        </p:grpSpPr>
        <p:grpSp>
          <p:nvGrpSpPr>
            <p:cNvPr id="324" name="Groupe 323">
              <a:extLst>
                <a:ext uri="{FF2B5EF4-FFF2-40B4-BE49-F238E27FC236}">
                  <a16:creationId xmlns:a16="http://schemas.microsoft.com/office/drawing/2014/main" id="{BCA24F7A-3686-C370-CC2C-D764A68E4918}"/>
                </a:ext>
              </a:extLst>
            </p:cNvPr>
            <p:cNvGrpSpPr/>
            <p:nvPr/>
          </p:nvGrpSpPr>
          <p:grpSpPr>
            <a:xfrm>
              <a:off x="1405534" y="1839963"/>
              <a:ext cx="1138136" cy="1318098"/>
              <a:chOff x="1405534" y="1839963"/>
              <a:chExt cx="1138136" cy="1318098"/>
            </a:xfrm>
          </p:grpSpPr>
          <p:cxnSp>
            <p:nvCxnSpPr>
              <p:cNvPr id="326" name="Connecteur droit 325">
                <a:extLst>
                  <a:ext uri="{FF2B5EF4-FFF2-40B4-BE49-F238E27FC236}">
                    <a16:creationId xmlns:a16="http://schemas.microsoft.com/office/drawing/2014/main" id="{B2287615-EE21-2DD2-BBBC-DB00D8B6FA3D}"/>
                  </a:ext>
                </a:extLst>
              </p:cNvPr>
              <p:cNvCxnSpPr>
                <a:stCxn id="328" idx="4"/>
                <a:endCxn id="325" idx="0"/>
              </p:cNvCxnSpPr>
              <p:nvPr/>
            </p:nvCxnSpPr>
            <p:spPr>
              <a:xfrm>
                <a:off x="1974602" y="2978099"/>
                <a:ext cx="1" cy="179962"/>
              </a:xfrm>
              <a:prstGeom prst="line">
                <a:avLst/>
              </a:prstGeom>
              <a:noFill/>
              <a:ln w="28575" cap="flat" cmpd="sng" algn="ctr">
                <a:solidFill>
                  <a:srgbClr val="D04886"/>
                </a:solidFill>
                <a:prstDash val="solid"/>
                <a:miter lim="800000"/>
              </a:ln>
              <a:effectLst>
                <a:outerShdw blurRad="63500" sx="102000" sy="102000" algn="ctr" rotWithShape="0">
                  <a:prstClr val="black">
                    <a:alpha val="40000"/>
                  </a:prstClr>
                </a:outerShdw>
              </a:effectLst>
            </p:spPr>
          </p:cxnSp>
          <p:grpSp>
            <p:nvGrpSpPr>
              <p:cNvPr id="327" name="Groupe 326">
                <a:extLst>
                  <a:ext uri="{FF2B5EF4-FFF2-40B4-BE49-F238E27FC236}">
                    <a16:creationId xmlns:a16="http://schemas.microsoft.com/office/drawing/2014/main" id="{A191979C-422A-6588-6348-B6252FE70427}"/>
                  </a:ext>
                </a:extLst>
              </p:cNvPr>
              <p:cNvGrpSpPr/>
              <p:nvPr/>
            </p:nvGrpSpPr>
            <p:grpSpPr>
              <a:xfrm>
                <a:off x="1405534" y="1839963"/>
                <a:ext cx="1138136" cy="1138136"/>
                <a:chOff x="1405534" y="1839963"/>
                <a:chExt cx="1138136" cy="1138136"/>
              </a:xfrm>
            </p:grpSpPr>
            <p:sp>
              <p:nvSpPr>
                <p:cNvPr id="328" name="Ellipse 327">
                  <a:extLst>
                    <a:ext uri="{FF2B5EF4-FFF2-40B4-BE49-F238E27FC236}">
                      <a16:creationId xmlns:a16="http://schemas.microsoft.com/office/drawing/2014/main" id="{294CD234-B84D-B9BE-30B9-311BE77D5229}"/>
                    </a:ext>
                  </a:extLst>
                </p:cNvPr>
                <p:cNvSpPr/>
                <p:nvPr/>
              </p:nvSpPr>
              <p:spPr>
                <a:xfrm>
                  <a:off x="1405534" y="1839963"/>
                  <a:ext cx="1138136" cy="1138136"/>
                </a:xfrm>
                <a:prstGeom prst="ellipse">
                  <a:avLst/>
                </a:prstGeom>
                <a:solidFill>
                  <a:srgbClr val="F9E7EF"/>
                </a:solidFill>
                <a:ln w="28575" cap="flat" cmpd="sng" algn="ctr">
                  <a:solidFill>
                    <a:srgbClr val="D04886"/>
                  </a:solidFill>
                  <a:prstDash val="solid"/>
                  <a:miter lim="800000"/>
                </a:ln>
                <a:effectLst>
                  <a:outerShdw blurRad="63500" sx="102000" sy="102000" algn="ctr" rotWithShape="0">
                    <a:prstClr val="black">
                      <a:alpha val="40000"/>
                    </a:prstClr>
                  </a:outerShdw>
                </a:effectLst>
              </p:spPr>
              <p:txBody>
                <a:bodyPr rtlCol="0" anchor="ctr"/>
                <a:lstStyle/>
                <a:p>
                  <a:pPr algn="ctr" defTabSz="914139">
                    <a:defRPr/>
                  </a:pPr>
                  <a:endParaRPr lang="fr-FR" sz="1799" kern="0">
                    <a:solidFill>
                      <a:srgbClr val="D04886"/>
                    </a:solidFill>
                    <a:latin typeface="Calibri" panose="020F0502020204030204"/>
                  </a:endParaRPr>
                </a:p>
              </p:txBody>
            </p:sp>
            <p:pic>
              <p:nvPicPr>
                <p:cNvPr id="329" name="Graphique 328" descr="Graphique à barres avec tendance à la hausse contour">
                  <a:extLst>
                    <a:ext uri="{FF2B5EF4-FFF2-40B4-BE49-F238E27FC236}">
                      <a16:creationId xmlns:a16="http://schemas.microsoft.com/office/drawing/2014/main" id="{8529F701-2446-2241-8793-AD96249FC9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7402" y="1951831"/>
                  <a:ext cx="914400" cy="914400"/>
                </a:xfrm>
                <a:prstGeom prst="rect">
                  <a:avLst/>
                </a:prstGeom>
              </p:spPr>
            </p:pic>
          </p:grpSp>
        </p:grpSp>
        <p:sp>
          <p:nvSpPr>
            <p:cNvPr id="325" name="ZoneTexte 324">
              <a:extLst>
                <a:ext uri="{FF2B5EF4-FFF2-40B4-BE49-F238E27FC236}">
                  <a16:creationId xmlns:a16="http://schemas.microsoft.com/office/drawing/2014/main" id="{7F7A67DD-F1AE-8426-7A84-59C4DD094C7F}"/>
                </a:ext>
              </a:extLst>
            </p:cNvPr>
            <p:cNvSpPr txBox="1"/>
            <p:nvPr/>
          </p:nvSpPr>
          <p:spPr>
            <a:xfrm>
              <a:off x="1123158" y="3158061"/>
              <a:ext cx="1702889" cy="400152"/>
            </a:xfrm>
            <a:prstGeom prst="rect">
              <a:avLst/>
            </a:prstGeom>
            <a:noFill/>
          </p:spPr>
          <p:txBody>
            <a:bodyPr wrap="none" rtlCol="0">
              <a:spAutoFit/>
            </a:bodyPr>
            <a:lstStyle/>
            <a:p>
              <a:pPr algn="ctr" defTabSz="914139">
                <a:defRPr/>
              </a:pPr>
              <a:r>
                <a:rPr lang="fr-FR" sz="2000" b="1" kern="0" dirty="0">
                  <a:solidFill>
                    <a:prstClr val="black"/>
                  </a:solidFill>
                  <a:latin typeface="Calibri" panose="020F0502020204030204"/>
                </a:rPr>
                <a:t>Marge vaccins</a:t>
              </a:r>
            </a:p>
          </p:txBody>
        </p:sp>
      </p:grpSp>
      <p:grpSp>
        <p:nvGrpSpPr>
          <p:cNvPr id="330" name="Groupe 329">
            <a:extLst>
              <a:ext uri="{FF2B5EF4-FFF2-40B4-BE49-F238E27FC236}">
                <a16:creationId xmlns:a16="http://schemas.microsoft.com/office/drawing/2014/main" id="{CA5EBE8A-2BF9-CE9A-F1B7-B0A44BB9A94C}"/>
              </a:ext>
            </a:extLst>
          </p:cNvPr>
          <p:cNvGrpSpPr/>
          <p:nvPr/>
        </p:nvGrpSpPr>
        <p:grpSpPr>
          <a:xfrm>
            <a:off x="4641047" y="1466425"/>
            <a:ext cx="1396747" cy="1414674"/>
            <a:chOff x="5542493" y="1839963"/>
            <a:chExt cx="1696477" cy="1718250"/>
          </a:xfrm>
        </p:grpSpPr>
        <p:grpSp>
          <p:nvGrpSpPr>
            <p:cNvPr id="331" name="Groupe 330">
              <a:extLst>
                <a:ext uri="{FF2B5EF4-FFF2-40B4-BE49-F238E27FC236}">
                  <a16:creationId xmlns:a16="http://schemas.microsoft.com/office/drawing/2014/main" id="{D96D4BB7-EB5E-A99F-A920-3D34499CDC8D}"/>
                </a:ext>
              </a:extLst>
            </p:cNvPr>
            <p:cNvGrpSpPr/>
            <p:nvPr/>
          </p:nvGrpSpPr>
          <p:grpSpPr>
            <a:xfrm>
              <a:off x="5821661" y="1839963"/>
              <a:ext cx="1138136" cy="1318098"/>
              <a:chOff x="5821661" y="1839963"/>
              <a:chExt cx="1138136" cy="1318098"/>
            </a:xfrm>
          </p:grpSpPr>
          <p:cxnSp>
            <p:nvCxnSpPr>
              <p:cNvPr id="333" name="Connecteur droit 332">
                <a:extLst>
                  <a:ext uri="{FF2B5EF4-FFF2-40B4-BE49-F238E27FC236}">
                    <a16:creationId xmlns:a16="http://schemas.microsoft.com/office/drawing/2014/main" id="{237C76D7-88D5-AD89-ED1C-E6DEDEAEE76C}"/>
                  </a:ext>
                </a:extLst>
              </p:cNvPr>
              <p:cNvCxnSpPr>
                <a:cxnSpLocks/>
                <a:stCxn id="335" idx="4"/>
                <a:endCxn id="332" idx="0"/>
              </p:cNvCxnSpPr>
              <p:nvPr/>
            </p:nvCxnSpPr>
            <p:spPr>
              <a:xfrm>
                <a:off x="6390730" y="2978099"/>
                <a:ext cx="3" cy="179962"/>
              </a:xfrm>
              <a:prstGeom prst="line">
                <a:avLst/>
              </a:prstGeom>
              <a:noFill/>
              <a:ln w="28575" cap="flat" cmpd="sng" algn="ctr">
                <a:solidFill>
                  <a:srgbClr val="D04886"/>
                </a:solidFill>
                <a:prstDash val="solid"/>
                <a:miter lim="800000"/>
              </a:ln>
              <a:effectLst>
                <a:outerShdw blurRad="63500" sx="102000" sy="102000" algn="ctr" rotWithShape="0">
                  <a:prstClr val="black">
                    <a:alpha val="40000"/>
                  </a:prstClr>
                </a:outerShdw>
              </a:effectLst>
            </p:spPr>
          </p:cxnSp>
          <p:grpSp>
            <p:nvGrpSpPr>
              <p:cNvPr id="334" name="Groupe 333">
                <a:extLst>
                  <a:ext uri="{FF2B5EF4-FFF2-40B4-BE49-F238E27FC236}">
                    <a16:creationId xmlns:a16="http://schemas.microsoft.com/office/drawing/2014/main" id="{8E6CD151-9926-6394-6083-BD72CE618BC5}"/>
                  </a:ext>
                </a:extLst>
              </p:cNvPr>
              <p:cNvGrpSpPr/>
              <p:nvPr/>
            </p:nvGrpSpPr>
            <p:grpSpPr>
              <a:xfrm>
                <a:off x="5821661" y="1839963"/>
                <a:ext cx="1138136" cy="1138136"/>
                <a:chOff x="6152407" y="1839963"/>
                <a:chExt cx="1138136" cy="1138136"/>
              </a:xfrm>
            </p:grpSpPr>
            <p:sp>
              <p:nvSpPr>
                <p:cNvPr id="335" name="Ellipse 334">
                  <a:extLst>
                    <a:ext uri="{FF2B5EF4-FFF2-40B4-BE49-F238E27FC236}">
                      <a16:creationId xmlns:a16="http://schemas.microsoft.com/office/drawing/2014/main" id="{7E9F4321-12CF-2AA4-028B-1DA51E0203AC}"/>
                    </a:ext>
                  </a:extLst>
                </p:cNvPr>
                <p:cNvSpPr/>
                <p:nvPr/>
              </p:nvSpPr>
              <p:spPr>
                <a:xfrm>
                  <a:off x="6152407" y="1839963"/>
                  <a:ext cx="1138136" cy="1138136"/>
                </a:xfrm>
                <a:prstGeom prst="ellipse">
                  <a:avLst/>
                </a:prstGeom>
                <a:solidFill>
                  <a:srgbClr val="F9E7EF"/>
                </a:solidFill>
                <a:ln w="28575" cap="flat" cmpd="sng" algn="ctr">
                  <a:solidFill>
                    <a:srgbClr val="D04886"/>
                  </a:solidFill>
                  <a:prstDash val="solid"/>
                  <a:miter lim="800000"/>
                </a:ln>
                <a:effectLst>
                  <a:outerShdw blurRad="63500" sx="102000" sy="102000" algn="ctr" rotWithShape="0">
                    <a:prstClr val="black">
                      <a:alpha val="40000"/>
                    </a:prstClr>
                  </a:outerShdw>
                </a:effectLst>
              </p:spPr>
              <p:txBody>
                <a:bodyPr rtlCol="0" anchor="ctr"/>
                <a:lstStyle/>
                <a:p>
                  <a:pPr algn="ctr" defTabSz="914139">
                    <a:defRPr/>
                  </a:pPr>
                  <a:endParaRPr lang="fr-FR" sz="1799" kern="0">
                    <a:solidFill>
                      <a:srgbClr val="D04886"/>
                    </a:solidFill>
                    <a:latin typeface="Calibri" panose="020F0502020204030204"/>
                  </a:endParaRPr>
                </a:p>
              </p:txBody>
            </p:sp>
            <p:pic>
              <p:nvPicPr>
                <p:cNvPr id="336" name="Graphique 335" descr="Panier de course contour">
                  <a:extLst>
                    <a:ext uri="{FF2B5EF4-FFF2-40B4-BE49-F238E27FC236}">
                      <a16:creationId xmlns:a16="http://schemas.microsoft.com/office/drawing/2014/main" id="{AC1D1293-286C-E85F-2F32-687007A14D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4275" y="1951831"/>
                  <a:ext cx="914400" cy="914400"/>
                </a:xfrm>
                <a:prstGeom prst="rect">
                  <a:avLst/>
                </a:prstGeom>
              </p:spPr>
            </p:pic>
          </p:grpSp>
        </p:grpSp>
        <p:sp>
          <p:nvSpPr>
            <p:cNvPr id="332" name="ZoneTexte 331">
              <a:extLst>
                <a:ext uri="{FF2B5EF4-FFF2-40B4-BE49-F238E27FC236}">
                  <a16:creationId xmlns:a16="http://schemas.microsoft.com/office/drawing/2014/main" id="{0DF4CD23-DAA3-DEFF-F878-E0C1F0B7C850}"/>
                </a:ext>
              </a:extLst>
            </p:cNvPr>
            <p:cNvSpPr txBox="1"/>
            <p:nvPr/>
          </p:nvSpPr>
          <p:spPr>
            <a:xfrm>
              <a:off x="5542493" y="3158061"/>
              <a:ext cx="1696477" cy="400152"/>
            </a:xfrm>
            <a:prstGeom prst="rect">
              <a:avLst/>
            </a:prstGeom>
            <a:noFill/>
          </p:spPr>
          <p:txBody>
            <a:bodyPr wrap="none" rtlCol="0">
              <a:spAutoFit/>
            </a:bodyPr>
            <a:lstStyle/>
            <a:p>
              <a:pPr algn="ctr" defTabSz="914139">
                <a:defRPr/>
              </a:pPr>
              <a:r>
                <a:rPr lang="fr-FR" sz="2000" b="1" kern="0" dirty="0">
                  <a:solidFill>
                    <a:prstClr val="black"/>
                  </a:solidFill>
                  <a:latin typeface="Calibri" panose="020F0502020204030204"/>
                </a:rPr>
                <a:t>Panier associé</a:t>
              </a:r>
            </a:p>
          </p:txBody>
        </p:sp>
      </p:grpSp>
      <p:grpSp>
        <p:nvGrpSpPr>
          <p:cNvPr id="337" name="Groupe 336">
            <a:extLst>
              <a:ext uri="{FF2B5EF4-FFF2-40B4-BE49-F238E27FC236}">
                <a16:creationId xmlns:a16="http://schemas.microsoft.com/office/drawing/2014/main" id="{D781B2C8-ECC0-064F-F448-15FDA6D681EB}"/>
              </a:ext>
            </a:extLst>
          </p:cNvPr>
          <p:cNvGrpSpPr/>
          <p:nvPr/>
        </p:nvGrpSpPr>
        <p:grpSpPr>
          <a:xfrm>
            <a:off x="9413096" y="1466425"/>
            <a:ext cx="1469343" cy="1921526"/>
            <a:chOff x="10576027" y="1839963"/>
            <a:chExt cx="1784651" cy="2333868"/>
          </a:xfrm>
        </p:grpSpPr>
        <p:grpSp>
          <p:nvGrpSpPr>
            <p:cNvPr id="338" name="Groupe 337">
              <a:extLst>
                <a:ext uri="{FF2B5EF4-FFF2-40B4-BE49-F238E27FC236}">
                  <a16:creationId xmlns:a16="http://schemas.microsoft.com/office/drawing/2014/main" id="{715D5333-91FB-3C4B-E3EC-C7F5F8C83E13}"/>
                </a:ext>
              </a:extLst>
            </p:cNvPr>
            <p:cNvGrpSpPr/>
            <p:nvPr/>
          </p:nvGrpSpPr>
          <p:grpSpPr>
            <a:xfrm>
              <a:off x="10899280" y="1839963"/>
              <a:ext cx="1138136" cy="1318098"/>
              <a:chOff x="10899280" y="1839963"/>
              <a:chExt cx="1138136" cy="1318098"/>
            </a:xfrm>
          </p:grpSpPr>
          <p:grpSp>
            <p:nvGrpSpPr>
              <p:cNvPr id="340" name="Groupe 339">
                <a:extLst>
                  <a:ext uri="{FF2B5EF4-FFF2-40B4-BE49-F238E27FC236}">
                    <a16:creationId xmlns:a16="http://schemas.microsoft.com/office/drawing/2014/main" id="{B1FE33E2-A685-765E-1182-41CBC534419D}"/>
                  </a:ext>
                </a:extLst>
              </p:cNvPr>
              <p:cNvGrpSpPr/>
              <p:nvPr/>
            </p:nvGrpSpPr>
            <p:grpSpPr>
              <a:xfrm>
                <a:off x="10899280" y="1839963"/>
                <a:ext cx="1138136" cy="1138136"/>
                <a:chOff x="10899280" y="1839963"/>
                <a:chExt cx="1138136" cy="1138136"/>
              </a:xfrm>
            </p:grpSpPr>
            <p:sp>
              <p:nvSpPr>
                <p:cNvPr id="342" name="Ellipse 341">
                  <a:extLst>
                    <a:ext uri="{FF2B5EF4-FFF2-40B4-BE49-F238E27FC236}">
                      <a16:creationId xmlns:a16="http://schemas.microsoft.com/office/drawing/2014/main" id="{BADD9D6E-3D75-ED3D-13F7-38CD4F90F988}"/>
                    </a:ext>
                  </a:extLst>
                </p:cNvPr>
                <p:cNvSpPr/>
                <p:nvPr/>
              </p:nvSpPr>
              <p:spPr>
                <a:xfrm>
                  <a:off x="10899280" y="1839963"/>
                  <a:ext cx="1138136" cy="1138136"/>
                </a:xfrm>
                <a:prstGeom prst="ellipse">
                  <a:avLst/>
                </a:prstGeom>
                <a:solidFill>
                  <a:srgbClr val="DFE7F5"/>
                </a:solidFill>
                <a:ln w="28575" cap="flat" cmpd="sng" algn="ctr">
                  <a:solidFill>
                    <a:srgbClr val="4472C4"/>
                  </a:solidFill>
                  <a:prstDash val="solid"/>
                  <a:miter lim="800000"/>
                </a:ln>
                <a:effectLst>
                  <a:outerShdw blurRad="63500" sx="102000" sy="102000" algn="ctr" rotWithShape="0">
                    <a:prstClr val="black">
                      <a:alpha val="40000"/>
                    </a:prstClr>
                  </a:outerShdw>
                </a:effectLst>
              </p:spPr>
              <p:txBody>
                <a:bodyPr rtlCol="0" anchor="ctr"/>
                <a:lstStyle/>
                <a:p>
                  <a:pPr algn="ctr" defTabSz="914139">
                    <a:defRPr/>
                  </a:pPr>
                  <a:endParaRPr lang="fr-FR" sz="1799" kern="0">
                    <a:solidFill>
                      <a:srgbClr val="D04886"/>
                    </a:solidFill>
                    <a:latin typeface="Calibri" panose="020F0502020204030204"/>
                  </a:endParaRPr>
                </a:p>
              </p:txBody>
            </p:sp>
            <p:pic>
              <p:nvPicPr>
                <p:cNvPr id="343" name="Graphique 342" descr="Poignée de main contour">
                  <a:extLst>
                    <a:ext uri="{FF2B5EF4-FFF2-40B4-BE49-F238E27FC236}">
                      <a16:creationId xmlns:a16="http://schemas.microsoft.com/office/drawing/2014/main" id="{B9A76EF6-A39D-121D-C05E-F305C5A487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1148" y="1951831"/>
                  <a:ext cx="914400" cy="914400"/>
                </a:xfrm>
                <a:prstGeom prst="rect">
                  <a:avLst/>
                </a:prstGeom>
              </p:spPr>
            </p:pic>
          </p:grpSp>
          <p:cxnSp>
            <p:nvCxnSpPr>
              <p:cNvPr id="341" name="Connecteur droit 340">
                <a:extLst>
                  <a:ext uri="{FF2B5EF4-FFF2-40B4-BE49-F238E27FC236}">
                    <a16:creationId xmlns:a16="http://schemas.microsoft.com/office/drawing/2014/main" id="{F47CDF9B-09D3-7446-0613-4DEC67C375B9}"/>
                  </a:ext>
                </a:extLst>
              </p:cNvPr>
              <p:cNvCxnSpPr>
                <a:cxnSpLocks/>
                <a:stCxn id="342" idx="4"/>
                <a:endCxn id="339" idx="0"/>
              </p:cNvCxnSpPr>
              <p:nvPr/>
            </p:nvCxnSpPr>
            <p:spPr>
              <a:xfrm>
                <a:off x="11468348" y="2978099"/>
                <a:ext cx="5" cy="179962"/>
              </a:xfrm>
              <a:prstGeom prst="line">
                <a:avLst/>
              </a:prstGeom>
              <a:noFill/>
              <a:ln w="28575" cap="flat" cmpd="sng" algn="ctr">
                <a:solidFill>
                  <a:srgbClr val="4472C4"/>
                </a:solidFill>
                <a:prstDash val="solid"/>
                <a:miter lim="800000"/>
              </a:ln>
              <a:effectLst>
                <a:outerShdw blurRad="63500" sx="102000" sy="102000" algn="ctr" rotWithShape="0">
                  <a:prstClr val="black">
                    <a:alpha val="40000"/>
                  </a:prstClr>
                </a:outerShdw>
              </a:effectLst>
            </p:spPr>
          </p:cxnSp>
        </p:grpSp>
        <p:sp>
          <p:nvSpPr>
            <p:cNvPr id="339" name="ZoneTexte 338">
              <a:extLst>
                <a:ext uri="{FF2B5EF4-FFF2-40B4-BE49-F238E27FC236}">
                  <a16:creationId xmlns:a16="http://schemas.microsoft.com/office/drawing/2014/main" id="{7CB73A60-E519-0919-0EA7-4280E3F83CA6}"/>
                </a:ext>
              </a:extLst>
            </p:cNvPr>
            <p:cNvSpPr txBox="1"/>
            <p:nvPr/>
          </p:nvSpPr>
          <p:spPr>
            <a:xfrm>
              <a:off x="10576027" y="3158061"/>
              <a:ext cx="1784651" cy="1015770"/>
            </a:xfrm>
            <a:prstGeom prst="rect">
              <a:avLst/>
            </a:prstGeom>
            <a:noFill/>
          </p:spPr>
          <p:txBody>
            <a:bodyPr wrap="none" rtlCol="0">
              <a:spAutoFit/>
            </a:bodyPr>
            <a:lstStyle/>
            <a:p>
              <a:pPr algn="ctr" defTabSz="914139">
                <a:defRPr/>
              </a:pPr>
              <a:r>
                <a:rPr lang="fr-FR" sz="2000" b="1" kern="0" dirty="0">
                  <a:solidFill>
                    <a:prstClr val="black"/>
                  </a:solidFill>
                  <a:latin typeface="Calibri" panose="020F0502020204030204"/>
                </a:rPr>
                <a:t>Satisfaction</a:t>
              </a:r>
            </a:p>
            <a:p>
              <a:pPr algn="ctr" defTabSz="914139">
                <a:defRPr/>
              </a:pPr>
              <a:r>
                <a:rPr lang="fr-FR" sz="2000" b="1" kern="0" dirty="0">
                  <a:solidFill>
                    <a:prstClr val="black"/>
                  </a:solidFill>
                  <a:latin typeface="Calibri" panose="020F0502020204030204"/>
                </a:rPr>
                <a:t>Différenciation</a:t>
              </a:r>
            </a:p>
            <a:p>
              <a:pPr algn="ctr" defTabSz="914139">
                <a:defRPr/>
              </a:pPr>
              <a:r>
                <a:rPr lang="fr-FR" sz="2000" b="1" kern="0" dirty="0">
                  <a:solidFill>
                    <a:prstClr val="black"/>
                  </a:solidFill>
                  <a:latin typeface="Calibri" panose="020F0502020204030204"/>
                </a:rPr>
                <a:t>Fidélisation</a:t>
              </a:r>
            </a:p>
          </p:txBody>
        </p:sp>
      </p:grpSp>
      <p:cxnSp>
        <p:nvCxnSpPr>
          <p:cNvPr id="344" name="Connecteur droit 343">
            <a:extLst>
              <a:ext uri="{FF2B5EF4-FFF2-40B4-BE49-F238E27FC236}">
                <a16:creationId xmlns:a16="http://schemas.microsoft.com/office/drawing/2014/main" id="{302D8323-1500-240D-5ACB-DE523BBDB727}"/>
              </a:ext>
            </a:extLst>
          </p:cNvPr>
          <p:cNvCxnSpPr>
            <a:cxnSpLocks/>
          </p:cNvCxnSpPr>
          <p:nvPr/>
        </p:nvCxnSpPr>
        <p:spPr>
          <a:xfrm>
            <a:off x="3014924" y="1453379"/>
            <a:ext cx="0" cy="5149698"/>
          </a:xfrm>
          <a:prstGeom prst="line">
            <a:avLst/>
          </a:prstGeom>
          <a:noFill/>
          <a:ln w="6350" cap="flat" cmpd="sng" algn="ctr">
            <a:solidFill>
              <a:sysClr val="windowText" lastClr="000000">
                <a:lumMod val="50000"/>
                <a:lumOff val="50000"/>
              </a:sysClr>
            </a:solidFill>
            <a:prstDash val="solid"/>
            <a:miter lim="800000"/>
          </a:ln>
          <a:effectLst>
            <a:outerShdw blurRad="63500" sx="102000" sy="102000" algn="ctr" rotWithShape="0">
              <a:prstClr val="black">
                <a:alpha val="40000"/>
              </a:prstClr>
            </a:outerShdw>
          </a:effectLst>
        </p:spPr>
      </p:cxnSp>
      <p:sp>
        <p:nvSpPr>
          <p:cNvPr id="345" name="ZoneTexte 344">
            <a:extLst>
              <a:ext uri="{FF2B5EF4-FFF2-40B4-BE49-F238E27FC236}">
                <a16:creationId xmlns:a16="http://schemas.microsoft.com/office/drawing/2014/main" id="{7723B771-0F7A-20C4-9797-BA18C5D1DEFC}"/>
              </a:ext>
            </a:extLst>
          </p:cNvPr>
          <p:cNvSpPr txBox="1"/>
          <p:nvPr/>
        </p:nvSpPr>
        <p:spPr>
          <a:xfrm>
            <a:off x="3155980" y="3146565"/>
            <a:ext cx="4739320" cy="783869"/>
          </a:xfrm>
          <a:prstGeom prst="rect">
            <a:avLst/>
          </a:prstGeom>
          <a:noFill/>
        </p:spPr>
        <p:txBody>
          <a:bodyPr wrap="square" rtlCol="0">
            <a:spAutoFit/>
          </a:bodyPr>
          <a:lstStyle/>
          <a:p>
            <a:pPr algn="ctr" defTabSz="1042758">
              <a:defRPr/>
            </a:pPr>
            <a:r>
              <a:rPr lang="fr-FR" sz="1498" dirty="0">
                <a:solidFill>
                  <a:prstClr val="black"/>
                </a:solidFill>
                <a:latin typeface="Calibri" panose="020F0502020204030204"/>
              </a:rPr>
              <a:t>Intégrer les vaccinations du voyageur à une </a:t>
            </a:r>
            <a:r>
              <a:rPr lang="fr-FR" sz="1498" u="sng" dirty="0">
                <a:solidFill>
                  <a:prstClr val="black"/>
                </a:solidFill>
                <a:latin typeface="Calibri" panose="020F0502020204030204"/>
              </a:rPr>
              <a:t>consultation dédiée</a:t>
            </a:r>
            <a:r>
              <a:rPr lang="fr-FR" sz="1498" dirty="0">
                <a:solidFill>
                  <a:prstClr val="black"/>
                </a:solidFill>
                <a:latin typeface="Calibri" panose="020F0502020204030204"/>
              </a:rPr>
              <a:t> créé des conditions d’achats associés : un voyage, ça se prépare !</a:t>
            </a:r>
          </a:p>
        </p:txBody>
      </p:sp>
      <p:grpSp>
        <p:nvGrpSpPr>
          <p:cNvPr id="346" name="Groupe 345">
            <a:extLst>
              <a:ext uri="{FF2B5EF4-FFF2-40B4-BE49-F238E27FC236}">
                <a16:creationId xmlns:a16="http://schemas.microsoft.com/office/drawing/2014/main" id="{BC3103DC-018F-ED5E-0852-DDEF803CA437}"/>
              </a:ext>
            </a:extLst>
          </p:cNvPr>
          <p:cNvGrpSpPr/>
          <p:nvPr/>
        </p:nvGrpSpPr>
        <p:grpSpPr>
          <a:xfrm>
            <a:off x="3197206" y="4221644"/>
            <a:ext cx="4048461" cy="2023326"/>
            <a:chOff x="4053273" y="4682415"/>
            <a:chExt cx="4917222" cy="2457512"/>
          </a:xfrm>
        </p:grpSpPr>
        <p:sp>
          <p:nvSpPr>
            <p:cNvPr id="347" name="ZoneTexte 346">
              <a:extLst>
                <a:ext uri="{FF2B5EF4-FFF2-40B4-BE49-F238E27FC236}">
                  <a16:creationId xmlns:a16="http://schemas.microsoft.com/office/drawing/2014/main" id="{5BA20E60-9163-8CF0-9CFC-1AFA15837139}"/>
                </a:ext>
              </a:extLst>
            </p:cNvPr>
            <p:cNvSpPr txBox="1"/>
            <p:nvPr/>
          </p:nvSpPr>
          <p:spPr>
            <a:xfrm>
              <a:off x="4496942" y="4699886"/>
              <a:ext cx="4473553" cy="322879"/>
            </a:xfrm>
            <a:prstGeom prst="rect">
              <a:avLst/>
            </a:prstGeom>
            <a:noFill/>
          </p:spPr>
          <p:txBody>
            <a:bodyPr wrap="none" rtlCol="0">
              <a:spAutoFit/>
            </a:bodyPr>
            <a:lstStyle/>
            <a:p>
              <a:pPr defTabSz="1042758">
                <a:defRPr/>
              </a:pPr>
              <a:r>
                <a:rPr lang="fr-FR" sz="1498" dirty="0">
                  <a:solidFill>
                    <a:prstClr val="black"/>
                  </a:solidFill>
                  <a:latin typeface="Calibri" panose="020F0502020204030204"/>
                </a:rPr>
                <a:t>Protections moustiques</a:t>
              </a:r>
              <a:r>
                <a:rPr lang="fr-FR" sz="1200" dirty="0">
                  <a:solidFill>
                    <a:prstClr val="black"/>
                  </a:solidFill>
                  <a:latin typeface="Calibri" panose="020F0502020204030204"/>
                </a:rPr>
                <a:t> (moustiquaire imprégnée, répulsifs, …)</a:t>
              </a:r>
            </a:p>
          </p:txBody>
        </p:sp>
        <p:sp>
          <p:nvSpPr>
            <p:cNvPr id="348" name="ZoneTexte 347">
              <a:extLst>
                <a:ext uri="{FF2B5EF4-FFF2-40B4-BE49-F238E27FC236}">
                  <a16:creationId xmlns:a16="http://schemas.microsoft.com/office/drawing/2014/main" id="{7026A44B-C9EF-0EDF-AA70-6BCBA3BBD438}"/>
                </a:ext>
              </a:extLst>
            </p:cNvPr>
            <p:cNvSpPr txBox="1"/>
            <p:nvPr/>
          </p:nvSpPr>
          <p:spPr>
            <a:xfrm>
              <a:off x="4496942" y="5226249"/>
              <a:ext cx="1712893" cy="322879"/>
            </a:xfrm>
            <a:prstGeom prst="rect">
              <a:avLst/>
            </a:prstGeom>
            <a:noFill/>
          </p:spPr>
          <p:txBody>
            <a:bodyPr wrap="none" rtlCol="0">
              <a:spAutoFit/>
            </a:bodyPr>
            <a:lstStyle/>
            <a:p>
              <a:pPr defTabSz="1042758">
                <a:defRPr/>
              </a:pPr>
              <a:r>
                <a:rPr lang="fr-FR" sz="1498" dirty="0">
                  <a:solidFill>
                    <a:prstClr val="black"/>
                  </a:solidFill>
                  <a:latin typeface="Calibri" panose="020F0502020204030204"/>
                </a:rPr>
                <a:t>Protections solaires</a:t>
              </a:r>
            </a:p>
          </p:txBody>
        </p:sp>
        <p:sp>
          <p:nvSpPr>
            <p:cNvPr id="349" name="ZoneTexte 348">
              <a:extLst>
                <a:ext uri="{FF2B5EF4-FFF2-40B4-BE49-F238E27FC236}">
                  <a16:creationId xmlns:a16="http://schemas.microsoft.com/office/drawing/2014/main" id="{6C979B16-D48B-3F53-6D67-80B5943C6EA3}"/>
                </a:ext>
              </a:extLst>
            </p:cNvPr>
            <p:cNvSpPr txBox="1"/>
            <p:nvPr/>
          </p:nvSpPr>
          <p:spPr>
            <a:xfrm>
              <a:off x="4496942" y="5749588"/>
              <a:ext cx="3273098" cy="322879"/>
            </a:xfrm>
            <a:prstGeom prst="rect">
              <a:avLst/>
            </a:prstGeom>
            <a:noFill/>
          </p:spPr>
          <p:txBody>
            <a:bodyPr wrap="none" rtlCol="0">
              <a:spAutoFit/>
            </a:bodyPr>
            <a:lstStyle/>
            <a:p>
              <a:pPr defTabSz="1042758">
                <a:defRPr/>
              </a:pPr>
              <a:r>
                <a:rPr lang="fr-FR" sz="1498" dirty="0">
                  <a:solidFill>
                    <a:prstClr val="black"/>
                  </a:solidFill>
                  <a:latin typeface="Calibri" panose="020F0502020204030204"/>
                </a:rPr>
                <a:t>Désinfectants d’eau</a:t>
              </a:r>
              <a:r>
                <a:rPr lang="fr-FR" sz="1200" dirty="0">
                  <a:solidFill>
                    <a:prstClr val="black"/>
                  </a:solidFill>
                  <a:latin typeface="Calibri" panose="020F0502020204030204"/>
                </a:rPr>
                <a:t> (comprimés ou gourdes)</a:t>
              </a:r>
              <a:endParaRPr lang="fr-FR" sz="1498" dirty="0">
                <a:solidFill>
                  <a:prstClr val="black"/>
                </a:solidFill>
                <a:latin typeface="Calibri" panose="020F0502020204030204"/>
              </a:endParaRPr>
            </a:p>
          </p:txBody>
        </p:sp>
        <p:sp>
          <p:nvSpPr>
            <p:cNvPr id="350" name="ZoneTexte 349">
              <a:extLst>
                <a:ext uri="{FF2B5EF4-FFF2-40B4-BE49-F238E27FC236}">
                  <a16:creationId xmlns:a16="http://schemas.microsoft.com/office/drawing/2014/main" id="{F1755668-0FA4-0AC6-EB35-6EDD60347AEC}"/>
                </a:ext>
              </a:extLst>
            </p:cNvPr>
            <p:cNvSpPr txBox="1"/>
            <p:nvPr/>
          </p:nvSpPr>
          <p:spPr>
            <a:xfrm>
              <a:off x="4496942" y="6273966"/>
              <a:ext cx="3908403" cy="322879"/>
            </a:xfrm>
            <a:prstGeom prst="rect">
              <a:avLst/>
            </a:prstGeom>
            <a:noFill/>
          </p:spPr>
          <p:txBody>
            <a:bodyPr wrap="none" rtlCol="0">
              <a:spAutoFit/>
            </a:bodyPr>
            <a:lstStyle/>
            <a:p>
              <a:pPr defTabSz="1042758">
                <a:defRPr/>
              </a:pPr>
              <a:r>
                <a:rPr lang="fr-FR" sz="1498" dirty="0">
                  <a:solidFill>
                    <a:prstClr val="black"/>
                  </a:solidFill>
                  <a:latin typeface="Calibri" panose="020F0502020204030204"/>
                </a:rPr>
                <a:t>Trousse à pharmacie</a:t>
              </a:r>
              <a:r>
                <a:rPr lang="fr-FR" sz="1200" dirty="0">
                  <a:solidFill>
                    <a:prstClr val="black"/>
                  </a:solidFill>
                  <a:latin typeface="Calibri" panose="020F0502020204030204"/>
                </a:rPr>
                <a:t> (antalgiques, antidiarrhéiques, …)</a:t>
              </a:r>
            </a:p>
          </p:txBody>
        </p:sp>
        <p:grpSp>
          <p:nvGrpSpPr>
            <p:cNvPr id="351" name="Groupe 350">
              <a:extLst>
                <a:ext uri="{FF2B5EF4-FFF2-40B4-BE49-F238E27FC236}">
                  <a16:creationId xmlns:a16="http://schemas.microsoft.com/office/drawing/2014/main" id="{596D7447-1C00-241F-7C58-BF95541696DB}"/>
                </a:ext>
              </a:extLst>
            </p:cNvPr>
            <p:cNvGrpSpPr/>
            <p:nvPr/>
          </p:nvGrpSpPr>
          <p:grpSpPr>
            <a:xfrm>
              <a:off x="4053273" y="4682415"/>
              <a:ext cx="360000" cy="2457512"/>
              <a:chOff x="4053273" y="4682415"/>
              <a:chExt cx="360000" cy="2457512"/>
            </a:xfrm>
          </p:grpSpPr>
          <p:pic>
            <p:nvPicPr>
              <p:cNvPr id="353" name="Graphique 352" descr="Médecine contour">
                <a:extLst>
                  <a:ext uri="{FF2B5EF4-FFF2-40B4-BE49-F238E27FC236}">
                    <a16:creationId xmlns:a16="http://schemas.microsoft.com/office/drawing/2014/main" id="{42B583B2-992E-FD99-7F73-7867F5B535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53273" y="6255549"/>
                <a:ext cx="360000" cy="360000"/>
              </a:xfrm>
              <a:prstGeom prst="rect">
                <a:avLst/>
              </a:prstGeom>
            </p:spPr>
          </p:pic>
          <p:pic>
            <p:nvPicPr>
              <p:cNvPr id="354" name="Graphique 353" descr="Réduit (soleil moyen) contour">
                <a:extLst>
                  <a:ext uri="{FF2B5EF4-FFF2-40B4-BE49-F238E27FC236}">
                    <a16:creationId xmlns:a16="http://schemas.microsoft.com/office/drawing/2014/main" id="{D0652107-0F62-1C4D-6564-B2425C88573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53273" y="5206793"/>
                <a:ext cx="360000" cy="360000"/>
              </a:xfrm>
              <a:prstGeom prst="rect">
                <a:avLst/>
              </a:prstGeom>
            </p:spPr>
          </p:pic>
          <p:pic>
            <p:nvPicPr>
              <p:cNvPr id="355" name="Graphique 354" descr="Moustique contour">
                <a:extLst>
                  <a:ext uri="{FF2B5EF4-FFF2-40B4-BE49-F238E27FC236}">
                    <a16:creationId xmlns:a16="http://schemas.microsoft.com/office/drawing/2014/main" id="{DC1EB312-0028-D075-1DB5-8FBE916F39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53273" y="4682415"/>
                <a:ext cx="360000" cy="360000"/>
              </a:xfrm>
              <a:prstGeom prst="rect">
                <a:avLst/>
              </a:prstGeom>
            </p:spPr>
          </p:pic>
          <p:pic>
            <p:nvPicPr>
              <p:cNvPr id="356" name="Graphique 355" descr="Eau contour">
                <a:extLst>
                  <a:ext uri="{FF2B5EF4-FFF2-40B4-BE49-F238E27FC236}">
                    <a16:creationId xmlns:a16="http://schemas.microsoft.com/office/drawing/2014/main" id="{BE3E2A39-0F79-8809-24E5-D312681669E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53273" y="5731171"/>
                <a:ext cx="360000" cy="360000"/>
              </a:xfrm>
              <a:prstGeom prst="rect">
                <a:avLst/>
              </a:prstGeom>
            </p:spPr>
          </p:pic>
          <p:pic>
            <p:nvPicPr>
              <p:cNvPr id="357" name="Graphique 356" descr="Divers contour">
                <a:extLst>
                  <a:ext uri="{FF2B5EF4-FFF2-40B4-BE49-F238E27FC236}">
                    <a16:creationId xmlns:a16="http://schemas.microsoft.com/office/drawing/2014/main" id="{22071CD9-072B-7D4C-9A9B-00E15217A28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53273" y="6779927"/>
                <a:ext cx="360000" cy="360000"/>
              </a:xfrm>
              <a:prstGeom prst="rect">
                <a:avLst/>
              </a:prstGeom>
            </p:spPr>
          </p:pic>
        </p:grpSp>
        <p:sp>
          <p:nvSpPr>
            <p:cNvPr id="352" name="ZoneTexte 351">
              <a:extLst>
                <a:ext uri="{FF2B5EF4-FFF2-40B4-BE49-F238E27FC236}">
                  <a16:creationId xmlns:a16="http://schemas.microsoft.com/office/drawing/2014/main" id="{53F3B9D1-39B1-D338-A79B-10CAAA8DE6BB}"/>
                </a:ext>
              </a:extLst>
            </p:cNvPr>
            <p:cNvSpPr txBox="1"/>
            <p:nvPr/>
          </p:nvSpPr>
          <p:spPr>
            <a:xfrm>
              <a:off x="4496942" y="6797046"/>
              <a:ext cx="1682304" cy="322879"/>
            </a:xfrm>
            <a:prstGeom prst="rect">
              <a:avLst/>
            </a:prstGeom>
            <a:noFill/>
          </p:spPr>
          <p:txBody>
            <a:bodyPr wrap="none" rtlCol="0">
              <a:spAutoFit/>
            </a:bodyPr>
            <a:lstStyle/>
            <a:p>
              <a:pPr defTabSz="1042758">
                <a:defRPr/>
              </a:pPr>
              <a:r>
                <a:rPr lang="fr-FR" sz="1498" dirty="0">
                  <a:solidFill>
                    <a:prstClr val="black"/>
                  </a:solidFill>
                  <a:latin typeface="Calibri" panose="020F0502020204030204"/>
                </a:rPr>
                <a:t>Autres </a:t>
              </a:r>
              <a:r>
                <a:rPr lang="fr-FR" sz="1200" dirty="0">
                  <a:solidFill>
                    <a:prstClr val="black"/>
                  </a:solidFill>
                  <a:latin typeface="Calibri" panose="020F0502020204030204"/>
                </a:rPr>
                <a:t>(Tire-tiques, …)</a:t>
              </a:r>
            </a:p>
          </p:txBody>
        </p:sp>
      </p:grpSp>
      <p:cxnSp>
        <p:nvCxnSpPr>
          <p:cNvPr id="358" name="Connecteur droit 357">
            <a:extLst>
              <a:ext uri="{FF2B5EF4-FFF2-40B4-BE49-F238E27FC236}">
                <a16:creationId xmlns:a16="http://schemas.microsoft.com/office/drawing/2014/main" id="{D4D6C02F-1466-B1AE-63A9-3C280B25D659}"/>
              </a:ext>
            </a:extLst>
          </p:cNvPr>
          <p:cNvCxnSpPr>
            <a:cxnSpLocks/>
          </p:cNvCxnSpPr>
          <p:nvPr/>
        </p:nvCxnSpPr>
        <p:spPr>
          <a:xfrm>
            <a:off x="8052711" y="1019050"/>
            <a:ext cx="0" cy="5592908"/>
          </a:xfrm>
          <a:prstGeom prst="line">
            <a:avLst/>
          </a:prstGeom>
          <a:noFill/>
          <a:ln w="6350" cap="flat" cmpd="sng" algn="ctr">
            <a:solidFill>
              <a:sysClr val="windowText" lastClr="000000">
                <a:lumMod val="50000"/>
                <a:lumOff val="50000"/>
              </a:sysClr>
            </a:solidFill>
            <a:prstDash val="solid"/>
            <a:miter lim="800000"/>
          </a:ln>
          <a:effectLst>
            <a:outerShdw blurRad="63500" sx="102000" sy="102000" algn="ctr" rotWithShape="0">
              <a:prstClr val="black">
                <a:alpha val="40000"/>
              </a:prstClr>
            </a:outerShdw>
          </a:effectLst>
        </p:spPr>
      </p:cxnSp>
      <p:sp>
        <p:nvSpPr>
          <p:cNvPr id="359" name="ZoneTexte 358">
            <a:extLst>
              <a:ext uri="{FF2B5EF4-FFF2-40B4-BE49-F238E27FC236}">
                <a16:creationId xmlns:a16="http://schemas.microsoft.com/office/drawing/2014/main" id="{9757D571-6F15-9520-B277-9FBFE3528ACA}"/>
              </a:ext>
            </a:extLst>
          </p:cNvPr>
          <p:cNvSpPr txBox="1"/>
          <p:nvPr/>
        </p:nvSpPr>
        <p:spPr>
          <a:xfrm>
            <a:off x="8103536" y="3579184"/>
            <a:ext cx="4088463" cy="2859116"/>
          </a:xfrm>
          <a:prstGeom prst="rect">
            <a:avLst/>
          </a:prstGeom>
          <a:noFill/>
        </p:spPr>
        <p:txBody>
          <a:bodyPr wrap="square" rtlCol="0">
            <a:spAutoFit/>
          </a:bodyPr>
          <a:lstStyle/>
          <a:p>
            <a:pPr algn="just" defTabSz="1042758">
              <a:defRPr/>
            </a:pPr>
            <a:r>
              <a:rPr lang="fr-FR" sz="1498" dirty="0">
                <a:solidFill>
                  <a:prstClr val="black"/>
                </a:solidFill>
                <a:latin typeface="Calibri" panose="020F0502020204030204"/>
              </a:rPr>
              <a:t>Proposer ce nouveau service peut entraîner :</a:t>
            </a:r>
          </a:p>
          <a:p>
            <a:pPr defTabSz="1042758">
              <a:defRPr/>
            </a:pPr>
            <a:endParaRPr lang="fr-FR" sz="1000" dirty="0">
              <a:solidFill>
                <a:prstClr val="black"/>
              </a:solidFill>
              <a:latin typeface="Calibri" panose="020F0502020204030204"/>
            </a:endParaRPr>
          </a:p>
          <a:p>
            <a:pPr marL="285669" indent="-285669" defTabSz="1042758">
              <a:buFontTx/>
              <a:buChar char="-"/>
              <a:defRPr/>
            </a:pPr>
            <a:r>
              <a:rPr lang="fr-FR" sz="1498" dirty="0">
                <a:solidFill>
                  <a:prstClr val="black"/>
                </a:solidFill>
                <a:latin typeface="Calibri" panose="020F0502020204030204"/>
              </a:rPr>
              <a:t>Une augmentation du flux (avec une patientèle moins habituée de la pharmacie)</a:t>
            </a:r>
          </a:p>
          <a:p>
            <a:pPr defTabSz="1042758">
              <a:defRPr/>
            </a:pPr>
            <a:endParaRPr lang="fr-FR" sz="1000" dirty="0">
              <a:solidFill>
                <a:prstClr val="black"/>
              </a:solidFill>
              <a:latin typeface="Calibri" panose="020F0502020204030204"/>
            </a:endParaRPr>
          </a:p>
          <a:p>
            <a:pPr marL="285669" indent="-285669" defTabSz="1042758">
              <a:buFontTx/>
              <a:buChar char="-"/>
              <a:defRPr/>
            </a:pPr>
            <a:r>
              <a:rPr lang="fr-FR" sz="1498" dirty="0">
                <a:solidFill>
                  <a:prstClr val="black"/>
                </a:solidFill>
                <a:latin typeface="Calibri" panose="020F0502020204030204"/>
              </a:rPr>
              <a:t>Une forte satisfaction des patients pour qui le parcours de soins est simplifié, avec fidélisation par la création d’un lien différent</a:t>
            </a:r>
          </a:p>
          <a:p>
            <a:pPr marL="285669" indent="-285669" defTabSz="1042758">
              <a:buFontTx/>
              <a:buChar char="-"/>
              <a:defRPr/>
            </a:pPr>
            <a:endParaRPr lang="fr-FR" sz="1498" dirty="0">
              <a:solidFill>
                <a:prstClr val="black"/>
              </a:solidFill>
              <a:latin typeface="Calibri" panose="020F0502020204030204"/>
            </a:endParaRPr>
          </a:p>
          <a:p>
            <a:pPr marL="285669" indent="-285669" defTabSz="1042758">
              <a:buFontTx/>
              <a:buChar char="-"/>
              <a:defRPr/>
            </a:pPr>
            <a:r>
              <a:rPr lang="fr-FR" sz="1498" dirty="0">
                <a:solidFill>
                  <a:prstClr val="black"/>
                </a:solidFill>
                <a:latin typeface="Calibri" panose="020F0502020204030204"/>
              </a:rPr>
              <a:t>Une satisfaction intellectuelle pour l’équipe</a:t>
            </a:r>
          </a:p>
          <a:p>
            <a:pPr defTabSz="1042758">
              <a:defRPr/>
            </a:pPr>
            <a:endParaRPr lang="fr-FR" sz="1000" dirty="0">
              <a:solidFill>
                <a:prstClr val="black"/>
              </a:solidFill>
              <a:latin typeface="Calibri" panose="020F0502020204030204"/>
            </a:endParaRPr>
          </a:p>
          <a:p>
            <a:pPr marL="285669" indent="-285669" defTabSz="1042758">
              <a:buFontTx/>
              <a:buChar char="-"/>
              <a:defRPr/>
            </a:pPr>
            <a:r>
              <a:rPr lang="fr-FR" sz="1498" dirty="0">
                <a:solidFill>
                  <a:prstClr val="black"/>
                </a:solidFill>
                <a:latin typeface="Calibri" panose="020F0502020204030204"/>
              </a:rPr>
              <a:t>Une attractivité RH renforcée par une différenciation de l’officine</a:t>
            </a:r>
          </a:p>
        </p:txBody>
      </p:sp>
      <p:sp>
        <p:nvSpPr>
          <p:cNvPr id="360" name="ZoneTexte 359">
            <a:extLst>
              <a:ext uri="{FF2B5EF4-FFF2-40B4-BE49-F238E27FC236}">
                <a16:creationId xmlns:a16="http://schemas.microsoft.com/office/drawing/2014/main" id="{009D195C-5168-5C27-3B08-C0BBFEE87BCE}"/>
              </a:ext>
            </a:extLst>
          </p:cNvPr>
          <p:cNvSpPr txBox="1"/>
          <p:nvPr/>
        </p:nvSpPr>
        <p:spPr>
          <a:xfrm>
            <a:off x="23687" y="3146565"/>
            <a:ext cx="2919211" cy="2627964"/>
          </a:xfrm>
          <a:prstGeom prst="rect">
            <a:avLst/>
          </a:prstGeom>
          <a:noFill/>
        </p:spPr>
        <p:txBody>
          <a:bodyPr wrap="square" rtlCol="0">
            <a:spAutoFit/>
          </a:bodyPr>
          <a:lstStyle/>
          <a:p>
            <a:pPr algn="ctr" defTabSz="1042758">
              <a:defRPr/>
            </a:pPr>
            <a:r>
              <a:rPr lang="fr-FR" sz="1498" dirty="0">
                <a:solidFill>
                  <a:prstClr val="black"/>
                </a:solidFill>
                <a:latin typeface="Calibri" panose="020F0502020204030204"/>
              </a:rPr>
              <a:t>Les vaccins du voyageur ne sont pas pris en charge par l’Assurance Maladie, leur tarification est donc libre (sauf Hépatite A).</a:t>
            </a:r>
          </a:p>
          <a:p>
            <a:pPr algn="ctr" defTabSz="1042758">
              <a:defRPr/>
            </a:pPr>
            <a:endParaRPr lang="fr-FR" sz="1498" dirty="0">
              <a:solidFill>
                <a:prstClr val="black"/>
              </a:solidFill>
              <a:latin typeface="Calibri" panose="020F0502020204030204"/>
            </a:endParaRPr>
          </a:p>
          <a:p>
            <a:pPr algn="ctr" defTabSz="1042758">
              <a:defRPr/>
            </a:pPr>
            <a:r>
              <a:rPr lang="fr-FR" sz="1498" dirty="0">
                <a:solidFill>
                  <a:prstClr val="black"/>
                </a:solidFill>
                <a:latin typeface="Calibri" panose="020F0502020204030204"/>
              </a:rPr>
              <a:t>A noter : certaines mutuelles prennent en charge tout ou partie des produits relatifs à la prévention du voyageur (forfait pharma NR).</a:t>
            </a:r>
          </a:p>
          <a:p>
            <a:pPr algn="ctr" defTabSz="1042758">
              <a:defRPr/>
            </a:pPr>
            <a:endParaRPr lang="fr-FR" sz="1498" dirty="0">
              <a:solidFill>
                <a:prstClr val="black"/>
              </a:solidFill>
              <a:latin typeface="Calibri" panose="020F0502020204030204"/>
            </a:endParaRPr>
          </a:p>
          <a:p>
            <a:pPr algn="ctr" defTabSz="1042758">
              <a:defRPr/>
            </a:pPr>
            <a:endParaRPr lang="fr-FR" sz="1498" dirty="0">
              <a:solidFill>
                <a:prstClr val="black"/>
              </a:solidFill>
              <a:latin typeface="Calibri" panose="020F0502020204030204"/>
            </a:endParaRPr>
          </a:p>
        </p:txBody>
      </p:sp>
      <p:sp>
        <p:nvSpPr>
          <p:cNvPr id="365" name="Rectangle 364">
            <a:extLst>
              <a:ext uri="{FF2B5EF4-FFF2-40B4-BE49-F238E27FC236}">
                <a16:creationId xmlns:a16="http://schemas.microsoft.com/office/drawing/2014/main" id="{4F79E43E-0423-B28C-B8AD-8FE0377A439C}"/>
              </a:ext>
            </a:extLst>
          </p:cNvPr>
          <p:cNvSpPr/>
          <p:nvPr/>
        </p:nvSpPr>
        <p:spPr>
          <a:xfrm>
            <a:off x="8534400" y="6455920"/>
            <a:ext cx="1779639" cy="402080"/>
          </a:xfrm>
          <a:prstGeom prst="rect">
            <a:avLst/>
          </a:prstGeom>
          <a:solidFill>
            <a:schemeClr val="accent5"/>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Attractivité</a:t>
            </a:r>
          </a:p>
        </p:txBody>
      </p:sp>
    </p:spTree>
    <p:extLst>
      <p:ext uri="{BB962C8B-B14F-4D97-AF65-F5344CB8AC3E}">
        <p14:creationId xmlns:p14="http://schemas.microsoft.com/office/powerpoint/2010/main" val="362910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F56C-02DD-3F73-1AA0-C90F6DF96A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5B8ACF-A02C-C7F7-D49F-57ED34603AB7}"/>
              </a:ext>
            </a:extLst>
          </p:cNvPr>
          <p:cNvSpPr>
            <a:spLocks noGrp="1"/>
          </p:cNvSpPr>
          <p:nvPr>
            <p:ph type="title"/>
          </p:nvPr>
        </p:nvSpPr>
        <p:spPr>
          <a:xfrm>
            <a:off x="763024" y="576263"/>
            <a:ext cx="10515600" cy="2852737"/>
          </a:xfrm>
        </p:spPr>
        <p:txBody>
          <a:bodyPr/>
          <a:lstStyle/>
          <a:p>
            <a:r>
              <a:rPr lang="fr-FR" dirty="0"/>
              <a:t>Mettre en place un service de prévention du voyageur en ville </a:t>
            </a:r>
          </a:p>
        </p:txBody>
      </p:sp>
      <p:sp>
        <p:nvSpPr>
          <p:cNvPr id="3" name="Espace réservé du texte 2">
            <a:extLst>
              <a:ext uri="{FF2B5EF4-FFF2-40B4-BE49-F238E27FC236}">
                <a16:creationId xmlns:a16="http://schemas.microsoft.com/office/drawing/2014/main" id="{987100E7-AAFE-8D08-2804-055ED254EBC3}"/>
              </a:ext>
            </a:extLst>
          </p:cNvPr>
          <p:cNvSpPr>
            <a:spLocks noGrp="1"/>
          </p:cNvSpPr>
          <p:nvPr>
            <p:ph type="body" idx="1"/>
          </p:nvPr>
        </p:nvSpPr>
        <p:spPr>
          <a:xfrm>
            <a:off x="763024" y="3429000"/>
            <a:ext cx="8997540" cy="1500187"/>
          </a:xfrm>
        </p:spPr>
        <p:txBody>
          <a:bodyPr/>
          <a:lstStyle/>
          <a:p>
            <a:r>
              <a:rPr lang="fr-FR" dirty="0"/>
              <a:t>Le protocole local de délégation de compétence</a:t>
            </a:r>
          </a:p>
        </p:txBody>
      </p:sp>
      <p:sp>
        <p:nvSpPr>
          <p:cNvPr id="4" name="Espace réservé du numéro de diapositive 3">
            <a:extLst>
              <a:ext uri="{FF2B5EF4-FFF2-40B4-BE49-F238E27FC236}">
                <a16:creationId xmlns:a16="http://schemas.microsoft.com/office/drawing/2014/main" id="{539F93D4-7440-62C9-911C-31CDD818DCF3}"/>
              </a:ext>
            </a:extLst>
          </p:cNvPr>
          <p:cNvSpPr>
            <a:spLocks noGrp="1"/>
          </p:cNvSpPr>
          <p:nvPr>
            <p:ph type="sldNum" sz="quarter" idx="12"/>
          </p:nvPr>
        </p:nvSpPr>
        <p:spPr/>
        <p:txBody>
          <a:bodyPr/>
          <a:lstStyle/>
          <a:p>
            <a:fld id="{BFA6BC55-A9E9-6342-BA57-16145D3BE014}" type="slidenum">
              <a:rPr lang="fr-FR" smtClean="0"/>
              <a:t>14</a:t>
            </a:fld>
            <a:endParaRPr lang="fr-FR"/>
          </a:p>
        </p:txBody>
      </p:sp>
    </p:spTree>
    <p:extLst>
      <p:ext uri="{BB962C8B-B14F-4D97-AF65-F5344CB8AC3E}">
        <p14:creationId xmlns:p14="http://schemas.microsoft.com/office/powerpoint/2010/main" val="192972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A82A9-DCD1-16F2-5CAF-67B0F18F6AC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C7FD9DE-D7E1-7056-5C55-6147C4017EBC}"/>
              </a:ext>
            </a:extLst>
          </p:cNvPr>
          <p:cNvSpPr>
            <a:spLocks noGrp="1"/>
          </p:cNvSpPr>
          <p:nvPr>
            <p:ph type="sldNum" sz="quarter" idx="12"/>
          </p:nvPr>
        </p:nvSpPr>
        <p:spPr/>
        <p:txBody>
          <a:bodyPr/>
          <a:lstStyle/>
          <a:p>
            <a:fld id="{BFA6BC55-A9E9-6342-BA57-16145D3BE014}" type="slidenum">
              <a:rPr lang="fr-FR" smtClean="0"/>
              <a:t>15</a:t>
            </a:fld>
            <a:endParaRPr lang="fr-FR"/>
          </a:p>
        </p:txBody>
      </p:sp>
      <p:sp>
        <p:nvSpPr>
          <p:cNvPr id="15" name="Titre 1">
            <a:extLst>
              <a:ext uri="{FF2B5EF4-FFF2-40B4-BE49-F238E27FC236}">
                <a16:creationId xmlns:a16="http://schemas.microsoft.com/office/drawing/2014/main" id="{0DDFAC23-6FDC-7C58-8635-4915F3681F26}"/>
              </a:ext>
            </a:extLst>
          </p:cNvPr>
          <p:cNvSpPr txBox="1">
            <a:spLocks/>
          </p:cNvSpPr>
          <p:nvPr/>
        </p:nvSpPr>
        <p:spPr>
          <a:xfrm>
            <a:off x="-2" y="127816"/>
            <a:ext cx="10668001"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La prévention du voyageur dans la presse pro</a:t>
            </a:r>
          </a:p>
        </p:txBody>
      </p:sp>
      <p:grpSp>
        <p:nvGrpSpPr>
          <p:cNvPr id="3" name="Groupe 2">
            <a:extLst>
              <a:ext uri="{FF2B5EF4-FFF2-40B4-BE49-F238E27FC236}">
                <a16:creationId xmlns:a16="http://schemas.microsoft.com/office/drawing/2014/main" id="{597F46E8-4C45-FDC5-9D8F-264EE513999F}"/>
              </a:ext>
            </a:extLst>
          </p:cNvPr>
          <p:cNvGrpSpPr/>
          <p:nvPr/>
        </p:nvGrpSpPr>
        <p:grpSpPr>
          <a:xfrm>
            <a:off x="100308" y="780214"/>
            <a:ext cx="6191468" cy="3304677"/>
            <a:chOff x="240755" y="1157741"/>
            <a:chExt cx="6634284" cy="3541029"/>
          </a:xfrm>
        </p:grpSpPr>
        <p:grpSp>
          <p:nvGrpSpPr>
            <p:cNvPr id="4" name="Groupe 3">
              <a:extLst>
                <a:ext uri="{FF2B5EF4-FFF2-40B4-BE49-F238E27FC236}">
                  <a16:creationId xmlns:a16="http://schemas.microsoft.com/office/drawing/2014/main" id="{CEFC2766-1535-9E25-F764-480B78145517}"/>
                </a:ext>
              </a:extLst>
            </p:cNvPr>
            <p:cNvGrpSpPr/>
            <p:nvPr/>
          </p:nvGrpSpPr>
          <p:grpSpPr>
            <a:xfrm>
              <a:off x="240755" y="1404367"/>
              <a:ext cx="3596000" cy="3294403"/>
              <a:chOff x="7336011" y="118677"/>
              <a:chExt cx="3596000" cy="3294403"/>
            </a:xfrm>
          </p:grpSpPr>
          <p:pic>
            <p:nvPicPr>
              <p:cNvPr id="8" name="Image 7">
                <a:extLst>
                  <a:ext uri="{FF2B5EF4-FFF2-40B4-BE49-F238E27FC236}">
                    <a16:creationId xmlns:a16="http://schemas.microsoft.com/office/drawing/2014/main" id="{1860F609-27B5-3207-74A2-A2F9464F7973}"/>
                  </a:ext>
                </a:extLst>
              </p:cNvPr>
              <p:cNvPicPr>
                <a:picLocks noChangeAspect="1"/>
              </p:cNvPicPr>
              <p:nvPr/>
            </p:nvPicPr>
            <p:blipFill>
              <a:blip r:embed="rId2"/>
              <a:stretch>
                <a:fillRect/>
              </a:stretch>
            </p:blipFill>
            <p:spPr>
              <a:xfrm>
                <a:off x="7336011" y="118677"/>
                <a:ext cx="3393924" cy="1742094"/>
              </a:xfrm>
              <a:prstGeom prst="rect">
                <a:avLst/>
              </a:prstGeom>
              <a:ln w="28575">
                <a:solidFill>
                  <a:schemeClr val="accent5"/>
                </a:solidFill>
              </a:ln>
            </p:spPr>
          </p:pic>
          <p:pic>
            <p:nvPicPr>
              <p:cNvPr id="9" name="Image 8">
                <a:extLst>
                  <a:ext uri="{FF2B5EF4-FFF2-40B4-BE49-F238E27FC236}">
                    <a16:creationId xmlns:a16="http://schemas.microsoft.com/office/drawing/2014/main" id="{B1B67F33-D227-8DAF-4FC4-6EFB73F61BDD}"/>
                  </a:ext>
                </a:extLst>
              </p:cNvPr>
              <p:cNvPicPr>
                <a:picLocks noChangeAspect="1"/>
              </p:cNvPicPr>
              <p:nvPr/>
            </p:nvPicPr>
            <p:blipFill>
              <a:blip r:embed="rId3"/>
              <a:stretch>
                <a:fillRect/>
              </a:stretch>
            </p:blipFill>
            <p:spPr>
              <a:xfrm>
                <a:off x="7624043" y="1669223"/>
                <a:ext cx="3307968" cy="1743857"/>
              </a:xfrm>
              <a:prstGeom prst="rect">
                <a:avLst/>
              </a:prstGeom>
              <a:ln w="28575">
                <a:solidFill>
                  <a:schemeClr val="accent5"/>
                </a:solidFill>
              </a:ln>
            </p:spPr>
          </p:pic>
        </p:grpSp>
        <p:grpSp>
          <p:nvGrpSpPr>
            <p:cNvPr id="5" name="Groupe 4">
              <a:extLst>
                <a:ext uri="{FF2B5EF4-FFF2-40B4-BE49-F238E27FC236}">
                  <a16:creationId xmlns:a16="http://schemas.microsoft.com/office/drawing/2014/main" id="{F4914675-6782-D86F-189E-76A7A521B49B}"/>
                </a:ext>
              </a:extLst>
            </p:cNvPr>
            <p:cNvGrpSpPr/>
            <p:nvPr/>
          </p:nvGrpSpPr>
          <p:grpSpPr>
            <a:xfrm>
              <a:off x="3481115" y="1157741"/>
              <a:ext cx="3393924" cy="2652440"/>
              <a:chOff x="4238807" y="1404367"/>
              <a:chExt cx="3393924" cy="2652440"/>
            </a:xfrm>
          </p:grpSpPr>
          <p:pic>
            <p:nvPicPr>
              <p:cNvPr id="6" name="Image 5">
                <a:extLst>
                  <a:ext uri="{FF2B5EF4-FFF2-40B4-BE49-F238E27FC236}">
                    <a16:creationId xmlns:a16="http://schemas.microsoft.com/office/drawing/2014/main" id="{F87F5D4E-1BFE-6385-9E9A-DC38A3A9D561}"/>
                  </a:ext>
                </a:extLst>
              </p:cNvPr>
              <p:cNvPicPr>
                <a:picLocks noChangeAspect="1"/>
              </p:cNvPicPr>
              <p:nvPr/>
            </p:nvPicPr>
            <p:blipFill>
              <a:blip r:embed="rId4"/>
              <a:stretch>
                <a:fillRect/>
              </a:stretch>
            </p:blipFill>
            <p:spPr>
              <a:xfrm>
                <a:off x="4238807" y="1404367"/>
                <a:ext cx="3393924" cy="2652440"/>
              </a:xfrm>
              <a:prstGeom prst="rect">
                <a:avLst/>
              </a:prstGeom>
              <a:ln w="28575">
                <a:solidFill>
                  <a:schemeClr val="accent5"/>
                </a:solidFill>
              </a:ln>
            </p:spPr>
          </p:pic>
          <p:sp>
            <p:nvSpPr>
              <p:cNvPr id="7" name="ZoneTexte 6">
                <a:extLst>
                  <a:ext uri="{FF2B5EF4-FFF2-40B4-BE49-F238E27FC236}">
                    <a16:creationId xmlns:a16="http://schemas.microsoft.com/office/drawing/2014/main" id="{0D916E65-43D0-32BA-8930-6DDC206B0D6F}"/>
                  </a:ext>
                </a:extLst>
              </p:cNvPr>
              <p:cNvSpPr txBox="1"/>
              <p:nvPr/>
            </p:nvSpPr>
            <p:spPr>
              <a:xfrm>
                <a:off x="4285661" y="3716320"/>
                <a:ext cx="3184523" cy="263831"/>
              </a:xfrm>
              <a:prstGeom prst="rect">
                <a:avLst/>
              </a:prstGeom>
              <a:noFill/>
            </p:spPr>
            <p:txBody>
              <a:bodyPr vert="horz" wrap="none" lIns="0" tIns="0" rIns="0" bIns="0" rtlCol="0">
                <a:spAutoFit/>
              </a:bodyPr>
              <a:lstStyle/>
              <a:p>
                <a:pPr marL="0" marR="0" indent="0" algn="l" defTabSz="1043056" rtl="0" eaLnBrk="1" fontAlgn="auto" latinLnBrk="0" hangingPunct="1">
                  <a:spcBef>
                    <a:spcPts val="0"/>
                  </a:spcBef>
                  <a:spcAft>
                    <a:spcPts val="0"/>
                  </a:spcAft>
                  <a:buClrTx/>
                  <a:buSzTx/>
                  <a:buFont typeface="Arial" pitchFamily="34" charset="0"/>
                  <a:buNone/>
                  <a:tabLst/>
                </a:pPr>
                <a:r>
                  <a:rPr kumimoji="0" lang="fr-FR" sz="1600" i="0" u="none" strike="noStrike" kern="1200" cap="none" spc="0" normalizeH="0" baseline="0" dirty="0">
                    <a:ln>
                      <a:solidFill>
                        <a:srgbClr val="00B050"/>
                      </a:solidFill>
                    </a:ln>
                    <a:solidFill>
                      <a:schemeClr val="bg1"/>
                    </a:solidFill>
                    <a:effectLst/>
                    <a:uLnTx/>
                    <a:uFillTx/>
                    <a:latin typeface="Arial" pitchFamily="34" charset="0"/>
                    <a:ea typeface="+mn-ea"/>
                    <a:cs typeface="Arial" pitchFamily="34" charset="0"/>
                  </a:rPr>
                  <a:t>Journées nationales URPS 2024</a:t>
                </a:r>
              </a:p>
            </p:txBody>
          </p:sp>
        </p:grpSp>
      </p:grpSp>
      <p:grpSp>
        <p:nvGrpSpPr>
          <p:cNvPr id="10" name="Groupe 9">
            <a:extLst>
              <a:ext uri="{FF2B5EF4-FFF2-40B4-BE49-F238E27FC236}">
                <a16:creationId xmlns:a16="http://schemas.microsoft.com/office/drawing/2014/main" id="{6DA2225D-4E1B-B4CA-42E0-CCCB0150E8D8}"/>
              </a:ext>
            </a:extLst>
          </p:cNvPr>
          <p:cNvGrpSpPr/>
          <p:nvPr/>
        </p:nvGrpSpPr>
        <p:grpSpPr>
          <a:xfrm>
            <a:off x="6998143" y="1292645"/>
            <a:ext cx="5034707" cy="3323681"/>
            <a:chOff x="7928978" y="3423808"/>
            <a:chExt cx="5394791" cy="3561392"/>
          </a:xfrm>
        </p:grpSpPr>
        <p:grpSp>
          <p:nvGrpSpPr>
            <p:cNvPr id="11" name="Groupe 10">
              <a:extLst>
                <a:ext uri="{FF2B5EF4-FFF2-40B4-BE49-F238E27FC236}">
                  <a16:creationId xmlns:a16="http://schemas.microsoft.com/office/drawing/2014/main" id="{0CD1BE0C-CAD9-B88D-7837-7F097577F771}"/>
                </a:ext>
              </a:extLst>
            </p:cNvPr>
            <p:cNvGrpSpPr/>
            <p:nvPr/>
          </p:nvGrpSpPr>
          <p:grpSpPr>
            <a:xfrm>
              <a:off x="9457779" y="4428704"/>
              <a:ext cx="3865990" cy="2556496"/>
              <a:chOff x="9457779" y="1667815"/>
              <a:chExt cx="3865990" cy="2556496"/>
            </a:xfrm>
          </p:grpSpPr>
          <p:pic>
            <p:nvPicPr>
              <p:cNvPr id="13" name="Image 12">
                <a:extLst>
                  <a:ext uri="{FF2B5EF4-FFF2-40B4-BE49-F238E27FC236}">
                    <a16:creationId xmlns:a16="http://schemas.microsoft.com/office/drawing/2014/main" id="{11CF71D0-090C-9A98-EE8F-05E7F3D774CF}"/>
                  </a:ext>
                </a:extLst>
              </p:cNvPr>
              <p:cNvPicPr>
                <a:picLocks noChangeAspect="1"/>
              </p:cNvPicPr>
              <p:nvPr/>
            </p:nvPicPr>
            <p:blipFill>
              <a:blip r:embed="rId5"/>
              <a:stretch>
                <a:fillRect/>
              </a:stretch>
            </p:blipFill>
            <p:spPr>
              <a:xfrm>
                <a:off x="9457779" y="1667815"/>
                <a:ext cx="3865990" cy="2556496"/>
              </a:xfrm>
              <a:prstGeom prst="rect">
                <a:avLst/>
              </a:prstGeom>
              <a:ln w="28575">
                <a:solidFill>
                  <a:schemeClr val="accent3"/>
                </a:solidFill>
              </a:ln>
            </p:spPr>
          </p:pic>
          <p:sp>
            <p:nvSpPr>
              <p:cNvPr id="14" name="ZoneTexte 13">
                <a:extLst>
                  <a:ext uri="{FF2B5EF4-FFF2-40B4-BE49-F238E27FC236}">
                    <a16:creationId xmlns:a16="http://schemas.microsoft.com/office/drawing/2014/main" id="{AD05AC39-0125-352A-4D72-5135C78DD86A}"/>
                  </a:ext>
                </a:extLst>
              </p:cNvPr>
              <p:cNvSpPr txBox="1"/>
              <p:nvPr/>
            </p:nvSpPr>
            <p:spPr>
              <a:xfrm>
                <a:off x="9817820" y="3920821"/>
                <a:ext cx="3184523" cy="263831"/>
              </a:xfrm>
              <a:prstGeom prst="rect">
                <a:avLst/>
              </a:prstGeom>
              <a:noFill/>
            </p:spPr>
            <p:txBody>
              <a:bodyPr vert="horz" wrap="none" lIns="0" tIns="0" rIns="0" bIns="0" rtlCol="0">
                <a:spAutoFit/>
              </a:bodyPr>
              <a:lstStyle/>
              <a:p>
                <a:pPr marL="0" marR="0" indent="0" algn="l" defTabSz="1043056" rtl="0" eaLnBrk="1" fontAlgn="auto" latinLnBrk="0" hangingPunct="1">
                  <a:spcBef>
                    <a:spcPts val="0"/>
                  </a:spcBef>
                  <a:spcAft>
                    <a:spcPts val="0"/>
                  </a:spcAft>
                  <a:buClrTx/>
                  <a:buSzTx/>
                  <a:buFont typeface="Arial" pitchFamily="34" charset="0"/>
                  <a:buNone/>
                  <a:tabLst/>
                </a:pPr>
                <a:r>
                  <a:rPr kumimoji="0" lang="fr-FR" sz="1600" i="0" u="none" strike="noStrike" kern="1200" cap="none" spc="0" normalizeH="0" baseline="0" dirty="0">
                    <a:ln>
                      <a:solidFill>
                        <a:srgbClr val="00B050"/>
                      </a:solidFill>
                    </a:ln>
                    <a:solidFill>
                      <a:schemeClr val="bg1"/>
                    </a:solidFill>
                    <a:effectLst/>
                    <a:uLnTx/>
                    <a:uFillTx/>
                    <a:latin typeface="Arial" pitchFamily="34" charset="0"/>
                    <a:ea typeface="+mn-ea"/>
                    <a:cs typeface="Arial" pitchFamily="34" charset="0"/>
                  </a:rPr>
                  <a:t>Journées nationales URPS 2025</a:t>
                </a:r>
              </a:p>
            </p:txBody>
          </p:sp>
        </p:grpSp>
        <p:pic>
          <p:nvPicPr>
            <p:cNvPr id="12" name="Image 11">
              <a:extLst>
                <a:ext uri="{FF2B5EF4-FFF2-40B4-BE49-F238E27FC236}">
                  <a16:creationId xmlns:a16="http://schemas.microsoft.com/office/drawing/2014/main" id="{86C87CC0-A614-CA7C-015E-C9538DB9CFCB}"/>
                </a:ext>
              </a:extLst>
            </p:cNvPr>
            <p:cNvPicPr>
              <a:picLocks noChangeAspect="1"/>
            </p:cNvPicPr>
            <p:nvPr/>
          </p:nvPicPr>
          <p:blipFill>
            <a:blip r:embed="rId6"/>
            <a:stretch>
              <a:fillRect/>
            </a:stretch>
          </p:blipFill>
          <p:spPr>
            <a:xfrm>
              <a:off x="7928978" y="3423808"/>
              <a:ext cx="3562376" cy="2009790"/>
            </a:xfrm>
            <a:prstGeom prst="rect">
              <a:avLst/>
            </a:prstGeom>
            <a:ln w="28575">
              <a:solidFill>
                <a:schemeClr val="accent3"/>
              </a:solidFill>
            </a:ln>
          </p:spPr>
        </p:pic>
      </p:grpSp>
      <p:grpSp>
        <p:nvGrpSpPr>
          <p:cNvPr id="16" name="Groupe 15">
            <a:extLst>
              <a:ext uri="{FF2B5EF4-FFF2-40B4-BE49-F238E27FC236}">
                <a16:creationId xmlns:a16="http://schemas.microsoft.com/office/drawing/2014/main" id="{1C589FE5-6E5D-6233-F653-CEE325BBE0B3}"/>
              </a:ext>
            </a:extLst>
          </p:cNvPr>
          <p:cNvGrpSpPr/>
          <p:nvPr/>
        </p:nvGrpSpPr>
        <p:grpSpPr>
          <a:xfrm>
            <a:off x="183039" y="3689713"/>
            <a:ext cx="10301917" cy="2932064"/>
            <a:chOff x="143010" y="4198752"/>
            <a:chExt cx="11038714" cy="3141766"/>
          </a:xfrm>
        </p:grpSpPr>
        <p:pic>
          <p:nvPicPr>
            <p:cNvPr id="17" name="Image 16">
              <a:extLst>
                <a:ext uri="{FF2B5EF4-FFF2-40B4-BE49-F238E27FC236}">
                  <a16:creationId xmlns:a16="http://schemas.microsoft.com/office/drawing/2014/main" id="{B2C8B37F-0261-00DB-B09B-96B2834C4BB4}"/>
                </a:ext>
              </a:extLst>
            </p:cNvPr>
            <p:cNvPicPr>
              <a:picLocks noChangeAspect="1"/>
            </p:cNvPicPr>
            <p:nvPr/>
          </p:nvPicPr>
          <p:blipFill>
            <a:blip r:embed="rId7"/>
            <a:stretch>
              <a:fillRect/>
            </a:stretch>
          </p:blipFill>
          <p:spPr>
            <a:xfrm>
              <a:off x="5442160" y="5786053"/>
              <a:ext cx="5739564" cy="1554465"/>
            </a:xfrm>
            <a:prstGeom prst="rect">
              <a:avLst/>
            </a:prstGeom>
            <a:ln w="28575">
              <a:solidFill>
                <a:srgbClr val="00B050"/>
              </a:solidFill>
            </a:ln>
          </p:spPr>
        </p:pic>
        <p:grpSp>
          <p:nvGrpSpPr>
            <p:cNvPr id="18" name="Groupe 17">
              <a:extLst>
                <a:ext uri="{FF2B5EF4-FFF2-40B4-BE49-F238E27FC236}">
                  <a16:creationId xmlns:a16="http://schemas.microsoft.com/office/drawing/2014/main" id="{ED4DECE9-06D6-F01F-7583-D3A87783AD69}"/>
                </a:ext>
              </a:extLst>
            </p:cNvPr>
            <p:cNvGrpSpPr/>
            <p:nvPr/>
          </p:nvGrpSpPr>
          <p:grpSpPr>
            <a:xfrm>
              <a:off x="143010" y="4198752"/>
              <a:ext cx="8110089" cy="2819420"/>
              <a:chOff x="3470968" y="3787962"/>
              <a:chExt cx="8110089" cy="2819420"/>
            </a:xfrm>
          </p:grpSpPr>
          <p:pic>
            <p:nvPicPr>
              <p:cNvPr id="19" name="Image 18">
                <a:extLst>
                  <a:ext uri="{FF2B5EF4-FFF2-40B4-BE49-F238E27FC236}">
                    <a16:creationId xmlns:a16="http://schemas.microsoft.com/office/drawing/2014/main" id="{8D4ADAFB-FBAC-8E64-39E7-2ECBCF447488}"/>
                  </a:ext>
                </a:extLst>
              </p:cNvPr>
              <p:cNvPicPr>
                <a:picLocks noChangeAspect="1"/>
              </p:cNvPicPr>
              <p:nvPr/>
            </p:nvPicPr>
            <p:blipFill>
              <a:blip r:embed="rId8"/>
              <a:stretch>
                <a:fillRect/>
              </a:stretch>
            </p:blipFill>
            <p:spPr>
              <a:xfrm>
                <a:off x="3470968" y="5149628"/>
                <a:ext cx="5031373" cy="1457754"/>
              </a:xfrm>
              <a:prstGeom prst="rect">
                <a:avLst/>
              </a:prstGeom>
              <a:ln w="28575">
                <a:solidFill>
                  <a:srgbClr val="00B050"/>
                </a:solidFill>
              </a:ln>
            </p:spPr>
          </p:pic>
          <p:pic>
            <p:nvPicPr>
              <p:cNvPr id="20" name="Image 19">
                <a:extLst>
                  <a:ext uri="{FF2B5EF4-FFF2-40B4-BE49-F238E27FC236}">
                    <a16:creationId xmlns:a16="http://schemas.microsoft.com/office/drawing/2014/main" id="{10B200B4-AA89-636A-E0E2-A6D09227F5B7}"/>
                  </a:ext>
                </a:extLst>
              </p:cNvPr>
              <p:cNvPicPr>
                <a:picLocks noChangeAspect="1"/>
              </p:cNvPicPr>
              <p:nvPr/>
            </p:nvPicPr>
            <p:blipFill>
              <a:blip r:embed="rId9"/>
              <a:stretch>
                <a:fillRect/>
              </a:stretch>
            </p:blipFill>
            <p:spPr>
              <a:xfrm>
                <a:off x="7701619" y="3787962"/>
                <a:ext cx="3879438" cy="1765035"/>
              </a:xfrm>
              <a:prstGeom prst="rect">
                <a:avLst/>
              </a:prstGeom>
              <a:ln w="28575">
                <a:solidFill>
                  <a:srgbClr val="00B050"/>
                </a:solidFill>
              </a:ln>
            </p:spPr>
          </p:pic>
        </p:grpSp>
      </p:grpSp>
    </p:spTree>
    <p:extLst>
      <p:ext uri="{BB962C8B-B14F-4D97-AF65-F5344CB8AC3E}">
        <p14:creationId xmlns:p14="http://schemas.microsoft.com/office/powerpoint/2010/main" val="70442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84D6-C872-B2E2-AC4B-626ADDEC72C9}"/>
            </a:ext>
          </a:extLst>
        </p:cNvPr>
        <p:cNvGrpSpPr/>
        <p:nvPr/>
      </p:nvGrpSpPr>
      <p:grpSpPr>
        <a:xfrm>
          <a:off x="0" y="0"/>
          <a:ext cx="0" cy="0"/>
          <a:chOff x="0" y="0"/>
          <a:chExt cx="0" cy="0"/>
        </a:xfrm>
      </p:grpSpPr>
      <p:sp>
        <p:nvSpPr>
          <p:cNvPr id="106" name="Flèche : droite 105">
            <a:extLst>
              <a:ext uri="{FF2B5EF4-FFF2-40B4-BE49-F238E27FC236}">
                <a16:creationId xmlns:a16="http://schemas.microsoft.com/office/drawing/2014/main" id="{C49EB368-073B-A46D-7B4A-4CAB77FC2033}"/>
              </a:ext>
            </a:extLst>
          </p:cNvPr>
          <p:cNvSpPr/>
          <p:nvPr/>
        </p:nvSpPr>
        <p:spPr>
          <a:xfrm>
            <a:off x="8671832" y="4533389"/>
            <a:ext cx="3392349" cy="823561"/>
          </a:xfrm>
          <a:prstGeom prst="rightArrow">
            <a:avLst>
              <a:gd name="adj1" fmla="val 43626"/>
              <a:gd name="adj2" fmla="val 3349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t>Droit de regard de l’ARS </a:t>
            </a:r>
            <a:r>
              <a:rPr lang="fr-FR" sz="1050" dirty="0"/>
              <a:t>qui peut invalider le protocole s’il ne répond pas aux exigences qualité</a:t>
            </a:r>
          </a:p>
        </p:txBody>
      </p:sp>
      <p:sp>
        <p:nvSpPr>
          <p:cNvPr id="2" name="Espace réservé du numéro de diapositive 1">
            <a:extLst>
              <a:ext uri="{FF2B5EF4-FFF2-40B4-BE49-F238E27FC236}">
                <a16:creationId xmlns:a16="http://schemas.microsoft.com/office/drawing/2014/main" id="{70DFBA82-815E-FA29-9621-E2C5F048CC0F}"/>
              </a:ext>
            </a:extLst>
          </p:cNvPr>
          <p:cNvSpPr>
            <a:spLocks noGrp="1"/>
          </p:cNvSpPr>
          <p:nvPr>
            <p:ph type="sldNum" sz="quarter" idx="12"/>
          </p:nvPr>
        </p:nvSpPr>
        <p:spPr/>
        <p:txBody>
          <a:bodyPr/>
          <a:lstStyle/>
          <a:p>
            <a:fld id="{BFA6BC55-A9E9-6342-BA57-16145D3BE014}" type="slidenum">
              <a:rPr lang="fr-FR" smtClean="0"/>
              <a:t>16</a:t>
            </a:fld>
            <a:endParaRPr lang="fr-FR"/>
          </a:p>
        </p:txBody>
      </p:sp>
      <p:sp>
        <p:nvSpPr>
          <p:cNvPr id="15" name="Titre 1">
            <a:extLst>
              <a:ext uri="{FF2B5EF4-FFF2-40B4-BE49-F238E27FC236}">
                <a16:creationId xmlns:a16="http://schemas.microsoft.com/office/drawing/2014/main" id="{F81A97E3-23E7-974A-0027-05FA12E1A858}"/>
              </a:ext>
            </a:extLst>
          </p:cNvPr>
          <p:cNvSpPr txBox="1">
            <a:spLocks/>
          </p:cNvSpPr>
          <p:nvPr/>
        </p:nvSpPr>
        <p:spPr>
          <a:xfrm>
            <a:off x="-2" y="127816"/>
            <a:ext cx="10668001"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Les étapes de mise en place d’un protocole « consultation de préparation au voyage »</a:t>
            </a:r>
          </a:p>
        </p:txBody>
      </p:sp>
      <p:sp>
        <p:nvSpPr>
          <p:cNvPr id="78" name="ZoneTexte 77">
            <a:extLst>
              <a:ext uri="{FF2B5EF4-FFF2-40B4-BE49-F238E27FC236}">
                <a16:creationId xmlns:a16="http://schemas.microsoft.com/office/drawing/2014/main" id="{2CDFB6EF-3230-7EA2-BC2F-25D418DF9CC8}"/>
              </a:ext>
            </a:extLst>
          </p:cNvPr>
          <p:cNvSpPr txBox="1"/>
          <p:nvPr/>
        </p:nvSpPr>
        <p:spPr>
          <a:xfrm>
            <a:off x="51005" y="6558550"/>
            <a:ext cx="12013176" cy="276999"/>
          </a:xfrm>
          <a:prstGeom prst="rect">
            <a:avLst/>
          </a:prstGeom>
          <a:noFill/>
        </p:spPr>
        <p:txBody>
          <a:bodyPr vert="horz" wrap="square" lIns="0" tIns="0" rIns="0" bIns="0" rtlCol="0">
            <a:spAutoFit/>
          </a:bodyPr>
          <a:lstStyle/>
          <a:p>
            <a:pPr defTabSz="1043056">
              <a:buFont typeface="Arial" pitchFamily="34" charset="0"/>
              <a:buNone/>
            </a:pPr>
            <a:r>
              <a:rPr lang="fr-FR" sz="900" dirty="0">
                <a:solidFill>
                  <a:srgbClr val="463C3C"/>
                </a:solidFill>
                <a:latin typeface="Arial" pitchFamily="34" charset="0"/>
                <a:cs typeface="Arial" pitchFamily="34" charset="0"/>
              </a:rPr>
              <a:t>SOURCE :</a:t>
            </a:r>
          </a:p>
          <a:p>
            <a:pPr defTabSz="1043056">
              <a:buFont typeface="Arial" pitchFamily="34" charset="0"/>
              <a:buNone/>
            </a:pPr>
            <a:r>
              <a:rPr lang="fr-FR" sz="900" dirty="0">
                <a:solidFill>
                  <a:srgbClr val="463C3C"/>
                </a:solidFill>
                <a:latin typeface="Arial" pitchFamily="34" charset="0"/>
                <a:cs typeface="Arial" pitchFamily="34" charset="0"/>
              </a:rPr>
              <a:t>- Ministère du travail, de la santé et des solidarités : </a:t>
            </a:r>
            <a:r>
              <a:rPr lang="fr-FR" sz="900" dirty="0">
                <a:solidFill>
                  <a:srgbClr val="463C3C"/>
                </a:solidFill>
                <a:latin typeface="Arial" pitchFamily="34" charset="0"/>
                <a:cs typeface="Arial" pitchFamily="34" charset="0"/>
                <a:hlinkClick r:id="rId2"/>
              </a:rPr>
              <a:t>https://sante.gouv.fr/professionnels/gerer-un-etablissement-de-sante-medico-social/cooperations/cooperation-entre-professionnels-de-sante/article/les-protocoles-locaux-de-cooperation</a:t>
            </a:r>
            <a:r>
              <a:rPr lang="fr-FR" sz="900" dirty="0">
                <a:solidFill>
                  <a:srgbClr val="463C3C"/>
                </a:solidFill>
                <a:latin typeface="Arial" pitchFamily="34" charset="0"/>
                <a:cs typeface="Arial" pitchFamily="34" charset="0"/>
              </a:rPr>
              <a:t> </a:t>
            </a:r>
          </a:p>
        </p:txBody>
      </p:sp>
      <p:grpSp>
        <p:nvGrpSpPr>
          <p:cNvPr id="79" name="Groupe 78">
            <a:extLst>
              <a:ext uri="{FF2B5EF4-FFF2-40B4-BE49-F238E27FC236}">
                <a16:creationId xmlns:a16="http://schemas.microsoft.com/office/drawing/2014/main" id="{CAF339A2-ADAF-630F-C3FB-D61934434277}"/>
              </a:ext>
            </a:extLst>
          </p:cNvPr>
          <p:cNvGrpSpPr/>
          <p:nvPr/>
        </p:nvGrpSpPr>
        <p:grpSpPr>
          <a:xfrm>
            <a:off x="306380" y="1453379"/>
            <a:ext cx="11579239" cy="4560238"/>
            <a:chOff x="94601" y="1044327"/>
            <a:chExt cx="12603538" cy="4963636"/>
          </a:xfrm>
        </p:grpSpPr>
        <p:sp>
          <p:nvSpPr>
            <p:cNvPr id="80" name="ZoneTexte 79">
              <a:extLst>
                <a:ext uri="{FF2B5EF4-FFF2-40B4-BE49-F238E27FC236}">
                  <a16:creationId xmlns:a16="http://schemas.microsoft.com/office/drawing/2014/main" id="{9508F824-62BA-81BC-3F48-8D3FFF63E907}"/>
                </a:ext>
              </a:extLst>
            </p:cNvPr>
            <p:cNvSpPr txBox="1"/>
            <p:nvPr/>
          </p:nvSpPr>
          <p:spPr>
            <a:xfrm>
              <a:off x="94601" y="2356210"/>
              <a:ext cx="2133062" cy="904507"/>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800" b="0" i="0" u="none" strike="noStrike" kern="0" cap="none" spc="0" normalizeH="0" baseline="0" noProof="0" dirty="0">
                  <a:ln>
                    <a:noFill/>
                  </a:ln>
                  <a:solidFill>
                    <a:srgbClr val="463C3C"/>
                  </a:solidFill>
                  <a:effectLst/>
                  <a:uLnTx/>
                  <a:uFillTx/>
                  <a:latin typeface="Arial" pitchFamily="34" charset="0"/>
                  <a:cs typeface="Arial" pitchFamily="34" charset="0"/>
                </a:rPr>
                <a:t>Rédiger le protocole selon le </a:t>
              </a:r>
              <a:r>
                <a:rPr lang="fr-FR" kern="0" dirty="0">
                  <a:solidFill>
                    <a:srgbClr val="0070C0"/>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modèle officiel</a:t>
              </a:r>
              <a:endParaRPr kumimoji="0" lang="fr-FR" sz="1800" b="0" i="0" u="none" strike="noStrike" kern="0" cap="none" spc="0" normalizeH="0" baseline="0" noProof="0" dirty="0">
                <a:ln>
                  <a:noFill/>
                </a:ln>
                <a:solidFill>
                  <a:srgbClr val="0070C0"/>
                </a:solidFill>
                <a:effectLst/>
                <a:uLnTx/>
                <a:uFillTx/>
                <a:latin typeface="Arial" pitchFamily="34" charset="0"/>
                <a:cs typeface="Arial" pitchFamily="34" charset="0"/>
              </a:endParaRPr>
            </a:p>
          </p:txBody>
        </p:sp>
        <p:cxnSp>
          <p:nvCxnSpPr>
            <p:cNvPr id="81" name="Connecteur droit 80">
              <a:extLst>
                <a:ext uri="{FF2B5EF4-FFF2-40B4-BE49-F238E27FC236}">
                  <a16:creationId xmlns:a16="http://schemas.microsoft.com/office/drawing/2014/main" id="{97FE3787-1E2F-9A88-8DC5-97C95F60A243}"/>
                </a:ext>
              </a:extLst>
            </p:cNvPr>
            <p:cNvCxnSpPr>
              <a:cxnSpLocks/>
              <a:stCxn id="80" idx="2"/>
              <a:endCxn id="104" idx="0"/>
            </p:cNvCxnSpPr>
            <p:nvPr/>
          </p:nvCxnSpPr>
          <p:spPr>
            <a:xfrm>
              <a:off x="1161132" y="3260716"/>
              <a:ext cx="2" cy="671517"/>
            </a:xfrm>
            <a:prstGeom prst="line">
              <a:avLst/>
            </a:prstGeom>
            <a:noFill/>
            <a:ln w="6350" cap="flat" cmpd="sng" algn="ctr">
              <a:solidFill>
                <a:srgbClr val="463C3C"/>
              </a:solidFill>
              <a:prstDash val="solid"/>
            </a:ln>
            <a:effectLst/>
          </p:spPr>
        </p:cxnSp>
        <p:sp>
          <p:nvSpPr>
            <p:cNvPr id="82" name="ZoneTexte 81">
              <a:extLst>
                <a:ext uri="{FF2B5EF4-FFF2-40B4-BE49-F238E27FC236}">
                  <a16:creationId xmlns:a16="http://schemas.microsoft.com/office/drawing/2014/main" id="{F9326F7B-2AED-1722-F993-BE6662A4E3BE}"/>
                </a:ext>
              </a:extLst>
            </p:cNvPr>
            <p:cNvSpPr txBox="1"/>
            <p:nvPr/>
          </p:nvSpPr>
          <p:spPr>
            <a:xfrm>
              <a:off x="7519590" y="1044327"/>
              <a:ext cx="3292447" cy="1507511"/>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800" b="0" i="0" u="none" strike="noStrike" kern="0" cap="none" spc="0" normalizeH="0" baseline="0" noProof="0" dirty="0">
                  <a:ln>
                    <a:noFill/>
                  </a:ln>
                  <a:solidFill>
                    <a:srgbClr val="463C3C"/>
                  </a:solidFill>
                  <a:effectLst/>
                  <a:uLnTx/>
                  <a:uFillTx/>
                  <a:latin typeface="Arial" pitchFamily="34" charset="0"/>
                  <a:cs typeface="Arial" pitchFamily="34" charset="0"/>
                </a:rPr>
                <a:t>Remplir le </a:t>
              </a:r>
              <a:r>
                <a:rPr kumimoji="0" lang="fr-FR" sz="1800" b="0" i="0" u="none" strike="noStrike" kern="0" cap="none" spc="0" normalizeH="0" baseline="0" noProof="0" dirty="0">
                  <a:ln>
                    <a:noFill/>
                  </a:ln>
                  <a:solidFill>
                    <a:srgbClr val="0070C0"/>
                  </a:solidFill>
                  <a:effectLst/>
                  <a:uLnTx/>
                  <a:uFillTx/>
                  <a:latin typeface="Arial" pitchFamily="34" charset="0"/>
                  <a:cs typeface="Arial" pitchFamily="34" charset="0"/>
                  <a:hlinkClick r:id="rId4">
                    <a:extLst>
                      <a:ext uri="{A12FA001-AC4F-418D-AE19-62706E023703}">
                        <ahyp:hlinkClr xmlns:ahyp="http://schemas.microsoft.com/office/drawing/2018/hyperlinkcolor" val="tx"/>
                      </a:ext>
                    </a:extLst>
                  </a:hlinkClick>
                </a:rPr>
                <a:t>formulaire de déclaration</a:t>
              </a:r>
              <a:r>
                <a:rPr kumimoji="0" lang="fr-FR" sz="1800" b="0" i="0" u="none" strike="noStrike" kern="0" cap="none" spc="0" normalizeH="0" baseline="0" noProof="0" dirty="0">
                  <a:ln>
                    <a:noFill/>
                  </a:ln>
                  <a:solidFill>
                    <a:srgbClr val="463C3C"/>
                  </a:solidFill>
                  <a:effectLst/>
                  <a:uLnTx/>
                  <a:uFillTx/>
                  <a:latin typeface="Arial" pitchFamily="34" charset="0"/>
                  <a:cs typeface="Arial" pitchFamily="34" charset="0"/>
                </a:rPr>
                <a:t> et déclarer l’équipe et le protocole sur la </a:t>
              </a:r>
              <a:r>
                <a:rPr kumimoji="0" lang="fr-FR" sz="1800" b="0" i="0" u="none" strike="noStrike" kern="0" cap="none" spc="0" normalizeH="0" baseline="0" noProof="0" dirty="0">
                  <a:ln>
                    <a:noFill/>
                  </a:ln>
                  <a:solidFill>
                    <a:srgbClr val="0070C0"/>
                  </a:solidFill>
                  <a:effectLst/>
                  <a:uLnTx/>
                  <a:uFillTx/>
                  <a:latin typeface="Arial" pitchFamily="34" charset="0"/>
                  <a:cs typeface="Arial" pitchFamily="34" charset="0"/>
                  <a:hlinkClick r:id="rId5">
                    <a:extLst>
                      <a:ext uri="{A12FA001-AC4F-418D-AE19-62706E023703}">
                        <ahyp:hlinkClr xmlns:ahyp="http://schemas.microsoft.com/office/drawing/2018/hyperlinkcolor" val="tx"/>
                      </a:ext>
                    </a:extLst>
                  </a:hlinkClick>
                </a:rPr>
                <a:t>plateforme démarches numériques</a:t>
              </a:r>
              <a:endParaRPr kumimoji="0" lang="fr-FR" sz="1800" b="0" i="0" u="none" strike="noStrike" kern="0" cap="none" spc="0" normalizeH="0" baseline="0" noProof="0" dirty="0">
                <a:ln>
                  <a:noFill/>
                </a:ln>
                <a:solidFill>
                  <a:srgbClr val="0070C0"/>
                </a:solidFill>
                <a:effectLst/>
                <a:uLnTx/>
                <a:uFillTx/>
                <a:latin typeface="Arial" pitchFamily="34" charset="0"/>
                <a:cs typeface="Arial" pitchFamily="34" charset="0"/>
              </a:endParaRPr>
            </a:p>
          </p:txBody>
        </p:sp>
        <p:cxnSp>
          <p:nvCxnSpPr>
            <p:cNvPr id="83" name="Connecteur droit 82">
              <a:extLst>
                <a:ext uri="{FF2B5EF4-FFF2-40B4-BE49-F238E27FC236}">
                  <a16:creationId xmlns:a16="http://schemas.microsoft.com/office/drawing/2014/main" id="{BF949080-BAB7-C2F1-0676-AB4C99C27AF7}"/>
                </a:ext>
              </a:extLst>
            </p:cNvPr>
            <p:cNvCxnSpPr>
              <a:cxnSpLocks/>
              <a:stCxn id="82" idx="2"/>
              <a:endCxn id="105" idx="0"/>
            </p:cNvCxnSpPr>
            <p:nvPr/>
          </p:nvCxnSpPr>
          <p:spPr>
            <a:xfrm flipH="1">
              <a:off x="9165813" y="2551838"/>
              <a:ext cx="1" cy="1380395"/>
            </a:xfrm>
            <a:prstGeom prst="line">
              <a:avLst/>
            </a:prstGeom>
            <a:noFill/>
            <a:ln w="6350" cap="flat" cmpd="sng" algn="ctr">
              <a:solidFill>
                <a:srgbClr val="463C3C"/>
              </a:solidFill>
              <a:prstDash val="solid"/>
            </a:ln>
            <a:effectLst/>
          </p:spPr>
        </p:cxnSp>
        <p:sp>
          <p:nvSpPr>
            <p:cNvPr id="84" name="ZoneTexte 83">
              <a:extLst>
                <a:ext uri="{FF2B5EF4-FFF2-40B4-BE49-F238E27FC236}">
                  <a16:creationId xmlns:a16="http://schemas.microsoft.com/office/drawing/2014/main" id="{964A51D6-01B7-0134-C457-42A50971C3B0}"/>
                </a:ext>
              </a:extLst>
            </p:cNvPr>
            <p:cNvSpPr txBox="1"/>
            <p:nvPr/>
          </p:nvSpPr>
          <p:spPr>
            <a:xfrm>
              <a:off x="2183136" y="1083651"/>
              <a:ext cx="3292447" cy="1206009"/>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800" b="0" i="0" u="none" strike="noStrike" kern="0" cap="none" spc="0" normalizeH="0" baseline="0" noProof="0" dirty="0">
                  <a:ln>
                    <a:noFill/>
                  </a:ln>
                  <a:solidFill>
                    <a:srgbClr val="463C3C"/>
                  </a:solidFill>
                  <a:effectLst/>
                  <a:uLnTx/>
                  <a:uFillTx/>
                  <a:latin typeface="Arial" pitchFamily="34" charset="0"/>
                  <a:cs typeface="Arial" pitchFamily="34" charset="0"/>
                </a:rPr>
                <a:t>Trouver un Médecin généraliste OK pour déléguer la prise en charge des patients préparant un voyage</a:t>
              </a:r>
              <a:endParaRPr kumimoji="0" lang="fr-FR" sz="1800" b="0" i="0" u="none" strike="noStrike" kern="0" cap="none" spc="0" normalizeH="0" baseline="0" noProof="0" dirty="0">
                <a:ln>
                  <a:noFill/>
                </a:ln>
                <a:solidFill>
                  <a:srgbClr val="0070C0"/>
                </a:solidFill>
                <a:effectLst/>
                <a:uLnTx/>
                <a:uFillTx/>
                <a:latin typeface="Arial" pitchFamily="34" charset="0"/>
                <a:cs typeface="Arial" pitchFamily="34" charset="0"/>
              </a:endParaRPr>
            </a:p>
          </p:txBody>
        </p:sp>
        <p:cxnSp>
          <p:nvCxnSpPr>
            <p:cNvPr id="85" name="Connecteur droit 84">
              <a:extLst>
                <a:ext uri="{FF2B5EF4-FFF2-40B4-BE49-F238E27FC236}">
                  <a16:creationId xmlns:a16="http://schemas.microsoft.com/office/drawing/2014/main" id="{CC937449-77EB-02B7-7111-DDF2DE595502}"/>
                </a:ext>
              </a:extLst>
            </p:cNvPr>
            <p:cNvCxnSpPr>
              <a:cxnSpLocks/>
              <a:stCxn id="84" idx="2"/>
              <a:endCxn id="103" idx="0"/>
            </p:cNvCxnSpPr>
            <p:nvPr/>
          </p:nvCxnSpPr>
          <p:spPr>
            <a:xfrm>
              <a:off x="3829360" y="2289660"/>
              <a:ext cx="1" cy="1642573"/>
            </a:xfrm>
            <a:prstGeom prst="line">
              <a:avLst/>
            </a:prstGeom>
            <a:noFill/>
            <a:ln w="6350" cap="flat" cmpd="sng" algn="ctr">
              <a:solidFill>
                <a:srgbClr val="463C3C"/>
              </a:solidFill>
              <a:prstDash val="solid"/>
            </a:ln>
            <a:effectLst/>
          </p:spPr>
        </p:cxnSp>
        <p:sp>
          <p:nvSpPr>
            <p:cNvPr id="86" name="ZoneTexte 85">
              <a:extLst>
                <a:ext uri="{FF2B5EF4-FFF2-40B4-BE49-F238E27FC236}">
                  <a16:creationId xmlns:a16="http://schemas.microsoft.com/office/drawing/2014/main" id="{0A08C855-6312-5AAD-B373-173B06D43F6A}"/>
                </a:ext>
              </a:extLst>
            </p:cNvPr>
            <p:cNvSpPr txBox="1"/>
            <p:nvPr/>
          </p:nvSpPr>
          <p:spPr>
            <a:xfrm>
              <a:off x="11010932" y="2633210"/>
              <a:ext cx="1646224" cy="603005"/>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800" b="0" i="0" u="none" strike="noStrike" kern="0" cap="none" spc="0" normalizeH="0" baseline="0" noProof="0" dirty="0">
                  <a:ln>
                    <a:noFill/>
                  </a:ln>
                  <a:solidFill>
                    <a:srgbClr val="463C3C"/>
                  </a:solidFill>
                  <a:effectLst/>
                  <a:uLnTx/>
                  <a:uFillTx/>
                  <a:latin typeface="Arial" pitchFamily="34" charset="0"/>
                  <a:cs typeface="Arial" pitchFamily="34" charset="0"/>
                </a:rPr>
                <a:t>Le protocole peut débuter !</a:t>
              </a:r>
              <a:endParaRPr kumimoji="0" lang="fr-FR" sz="1800" b="0" i="0" u="none" strike="noStrike" kern="0" cap="none" spc="0" normalizeH="0" baseline="0" noProof="0" dirty="0">
                <a:ln>
                  <a:noFill/>
                </a:ln>
                <a:solidFill>
                  <a:srgbClr val="0070C0"/>
                </a:solidFill>
                <a:effectLst/>
                <a:uLnTx/>
                <a:uFillTx/>
                <a:latin typeface="Arial" pitchFamily="34" charset="0"/>
                <a:cs typeface="Arial" pitchFamily="34" charset="0"/>
              </a:endParaRPr>
            </a:p>
          </p:txBody>
        </p:sp>
        <p:cxnSp>
          <p:nvCxnSpPr>
            <p:cNvPr id="87" name="Connecteur droit 86">
              <a:extLst>
                <a:ext uri="{FF2B5EF4-FFF2-40B4-BE49-F238E27FC236}">
                  <a16:creationId xmlns:a16="http://schemas.microsoft.com/office/drawing/2014/main" id="{702E66FC-E395-5C10-716C-C54014160EE8}"/>
                </a:ext>
              </a:extLst>
            </p:cNvPr>
            <p:cNvCxnSpPr>
              <a:cxnSpLocks/>
              <a:stCxn id="86" idx="2"/>
              <a:endCxn id="101" idx="0"/>
            </p:cNvCxnSpPr>
            <p:nvPr/>
          </p:nvCxnSpPr>
          <p:spPr>
            <a:xfrm flipH="1">
              <a:off x="11834042" y="3236214"/>
              <a:ext cx="2" cy="696019"/>
            </a:xfrm>
            <a:prstGeom prst="line">
              <a:avLst/>
            </a:prstGeom>
            <a:noFill/>
            <a:ln w="6350" cap="flat" cmpd="sng" algn="ctr">
              <a:solidFill>
                <a:srgbClr val="463C3C"/>
              </a:solidFill>
              <a:prstDash val="solid"/>
            </a:ln>
            <a:effectLst/>
          </p:spPr>
        </p:cxnSp>
        <p:pic>
          <p:nvPicPr>
            <p:cNvPr id="88" name="Graphique 87" descr="Badge coche contour">
              <a:extLst>
                <a:ext uri="{FF2B5EF4-FFF2-40B4-BE49-F238E27FC236}">
                  <a16:creationId xmlns:a16="http://schemas.microsoft.com/office/drawing/2014/main" id="{5807C23B-64BF-8060-A30C-34A794AF3E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2533" y="1927623"/>
              <a:ext cx="457200" cy="457200"/>
            </a:xfrm>
            <a:prstGeom prst="rect">
              <a:avLst/>
            </a:prstGeom>
          </p:spPr>
        </p:pic>
        <p:cxnSp>
          <p:nvCxnSpPr>
            <p:cNvPr id="89" name="Connecteur droit 88">
              <a:extLst>
                <a:ext uri="{FF2B5EF4-FFF2-40B4-BE49-F238E27FC236}">
                  <a16:creationId xmlns:a16="http://schemas.microsoft.com/office/drawing/2014/main" id="{35B8F94C-93C9-51E5-E762-804A876D0D98}"/>
                </a:ext>
              </a:extLst>
            </p:cNvPr>
            <p:cNvCxnSpPr>
              <a:cxnSpLocks/>
              <a:stCxn id="90" idx="2"/>
              <a:endCxn id="102" idx="0"/>
            </p:cNvCxnSpPr>
            <p:nvPr/>
          </p:nvCxnSpPr>
          <p:spPr>
            <a:xfrm>
              <a:off x="6497588" y="3389137"/>
              <a:ext cx="0" cy="543096"/>
            </a:xfrm>
            <a:prstGeom prst="line">
              <a:avLst/>
            </a:prstGeom>
            <a:noFill/>
            <a:ln w="6350" cap="flat" cmpd="sng" algn="ctr">
              <a:solidFill>
                <a:srgbClr val="463C3C"/>
              </a:solidFill>
              <a:prstDash val="solid"/>
            </a:ln>
            <a:effectLst/>
          </p:spPr>
        </p:cxnSp>
        <p:sp>
          <p:nvSpPr>
            <p:cNvPr id="90" name="ZoneTexte 89">
              <a:extLst>
                <a:ext uri="{FF2B5EF4-FFF2-40B4-BE49-F238E27FC236}">
                  <a16:creationId xmlns:a16="http://schemas.microsoft.com/office/drawing/2014/main" id="{B2F3C109-F9D1-7A57-4F56-F6FBE49271B3}"/>
                </a:ext>
              </a:extLst>
            </p:cNvPr>
            <p:cNvSpPr txBox="1"/>
            <p:nvPr/>
          </p:nvSpPr>
          <p:spPr>
            <a:xfrm>
              <a:off x="4914460" y="2484630"/>
              <a:ext cx="3166256" cy="904507"/>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800" b="0" i="0" u="none" strike="noStrike" kern="0" cap="none" spc="0" normalizeH="0" baseline="0" noProof="0" dirty="0">
                  <a:ln>
                    <a:noFill/>
                  </a:ln>
                  <a:solidFill>
                    <a:srgbClr val="463C3C"/>
                  </a:solidFill>
                  <a:effectLst/>
                  <a:uLnTx/>
                  <a:uFillTx/>
                  <a:latin typeface="Arial" pitchFamily="34" charset="0"/>
                  <a:cs typeface="Arial" pitchFamily="34" charset="0"/>
                </a:rPr>
                <a:t>Former les pharmaciens « délégués » à la prévention du voyageur</a:t>
              </a:r>
              <a:endParaRPr kumimoji="0" lang="fr-FR" sz="1800" b="0" i="0" u="none" strike="noStrike" kern="0" cap="none" spc="0" normalizeH="0" baseline="0" noProof="0" dirty="0">
                <a:ln>
                  <a:noFill/>
                </a:ln>
                <a:solidFill>
                  <a:srgbClr val="0070C0"/>
                </a:solidFill>
                <a:effectLst/>
                <a:uLnTx/>
                <a:uFillTx/>
                <a:latin typeface="Arial" pitchFamily="34" charset="0"/>
                <a:cs typeface="Arial" pitchFamily="34" charset="0"/>
              </a:endParaRPr>
            </a:p>
          </p:txBody>
        </p:sp>
        <p:sp>
          <p:nvSpPr>
            <p:cNvPr id="91" name="ZoneTexte 90">
              <a:extLst>
                <a:ext uri="{FF2B5EF4-FFF2-40B4-BE49-F238E27FC236}">
                  <a16:creationId xmlns:a16="http://schemas.microsoft.com/office/drawing/2014/main" id="{4F565A5F-32B5-26C5-5A95-45F4BC475BD3}"/>
                </a:ext>
              </a:extLst>
            </p:cNvPr>
            <p:cNvSpPr txBox="1"/>
            <p:nvPr/>
          </p:nvSpPr>
          <p:spPr>
            <a:xfrm>
              <a:off x="456779" y="5025111"/>
              <a:ext cx="1408707" cy="246221"/>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600" b="0" i="0" u="none" strike="noStrike" kern="0" cap="none" spc="0" normalizeH="0" baseline="0" noProof="0" dirty="0">
                  <a:ln>
                    <a:noFill/>
                  </a:ln>
                  <a:solidFill>
                    <a:srgbClr val="0070C0"/>
                  </a:solidFill>
                  <a:effectLst/>
                  <a:uLnTx/>
                  <a:uFillTx/>
                  <a:latin typeface="Arial" pitchFamily="34" charset="0"/>
                  <a:cs typeface="Arial" pitchFamily="34" charset="0"/>
                </a:rPr>
                <a:t>Déjà existant</a:t>
              </a:r>
            </a:p>
          </p:txBody>
        </p:sp>
        <p:sp>
          <p:nvSpPr>
            <p:cNvPr id="92" name="ZoneTexte 91">
              <a:extLst>
                <a:ext uri="{FF2B5EF4-FFF2-40B4-BE49-F238E27FC236}">
                  <a16:creationId xmlns:a16="http://schemas.microsoft.com/office/drawing/2014/main" id="{8824D32A-04B9-FB99-B73D-E6281E70EF9D}"/>
                </a:ext>
              </a:extLst>
            </p:cNvPr>
            <p:cNvSpPr txBox="1"/>
            <p:nvPr/>
          </p:nvSpPr>
          <p:spPr>
            <a:xfrm>
              <a:off x="2761035" y="5023078"/>
              <a:ext cx="2139797" cy="984885"/>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600" b="0" i="0" u="none" strike="noStrike" kern="0" cap="none" spc="0" normalizeH="0" baseline="0" noProof="0" dirty="0">
                  <a:ln>
                    <a:noFill/>
                  </a:ln>
                  <a:solidFill>
                    <a:srgbClr val="00B050"/>
                  </a:solidFill>
                  <a:effectLst/>
                  <a:uLnTx/>
                  <a:uFillTx/>
                  <a:latin typeface="Arial" pitchFamily="34" charset="0"/>
                  <a:cs typeface="Arial" pitchFamily="34" charset="0"/>
                </a:rPr>
                <a:t>Mission du titulaire ou d’un adjoint volontaire, ou du coordinateur de la CPTS/MSP</a:t>
              </a:r>
            </a:p>
          </p:txBody>
        </p:sp>
        <p:sp>
          <p:nvSpPr>
            <p:cNvPr id="93" name="ZoneTexte 92">
              <a:extLst>
                <a:ext uri="{FF2B5EF4-FFF2-40B4-BE49-F238E27FC236}">
                  <a16:creationId xmlns:a16="http://schemas.microsoft.com/office/drawing/2014/main" id="{5349F7FB-AA17-C0AB-49CB-E585BA9CD17E}"/>
                </a:ext>
              </a:extLst>
            </p:cNvPr>
            <p:cNvSpPr txBox="1"/>
            <p:nvPr/>
          </p:nvSpPr>
          <p:spPr>
            <a:xfrm>
              <a:off x="5129434" y="5025111"/>
              <a:ext cx="2736304" cy="492443"/>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600" b="0" i="0" u="none" strike="noStrike" kern="0" cap="none" spc="0" normalizeH="0" baseline="0" noProof="0" dirty="0">
                  <a:ln>
                    <a:noFill/>
                  </a:ln>
                  <a:solidFill>
                    <a:srgbClr val="0070C0"/>
                  </a:solidFill>
                  <a:effectLst/>
                  <a:uLnTx/>
                  <a:uFillTx/>
                  <a:latin typeface="Arial" pitchFamily="34" charset="0"/>
                  <a:cs typeface="Arial" pitchFamily="34" charset="0"/>
                </a:rPr>
                <a:t>Par un organisme de formation certifié</a:t>
              </a:r>
            </a:p>
          </p:txBody>
        </p:sp>
        <p:sp>
          <p:nvSpPr>
            <p:cNvPr id="94" name="ZoneTexte 93">
              <a:extLst>
                <a:ext uri="{FF2B5EF4-FFF2-40B4-BE49-F238E27FC236}">
                  <a16:creationId xmlns:a16="http://schemas.microsoft.com/office/drawing/2014/main" id="{EB07219E-DE7F-1F28-A00D-E682841FA6E7}"/>
                </a:ext>
              </a:extLst>
            </p:cNvPr>
            <p:cNvSpPr txBox="1"/>
            <p:nvPr/>
          </p:nvSpPr>
          <p:spPr>
            <a:xfrm>
              <a:off x="8239925" y="5025111"/>
              <a:ext cx="1851778" cy="492443"/>
            </a:xfrm>
            <a:prstGeom prst="rect">
              <a:avLst/>
            </a:prstGeom>
            <a:noFill/>
          </p:spPr>
          <p:txBody>
            <a:bodyPr vert="horz" wrap="square" lIns="0" tIns="0" rIns="0" bIns="0" rtlCol="0">
              <a:spAutoFit/>
            </a:bodyPr>
            <a:lstStyle/>
            <a:p>
              <a:pPr marL="0" marR="0" lvl="0" indent="0" algn="ctr" defTabSz="1043056" eaLnBrk="1" fontAlgn="auto" latinLnBrk="0" hangingPunct="1">
                <a:lnSpc>
                  <a:spcPct val="100000"/>
                </a:lnSpc>
                <a:spcBef>
                  <a:spcPts val="0"/>
                </a:spcBef>
                <a:spcAft>
                  <a:spcPts val="0"/>
                </a:spcAft>
                <a:buClrTx/>
                <a:buSzTx/>
                <a:buFont typeface="Arial" pitchFamily="34" charset="0"/>
                <a:buNone/>
                <a:tabLst/>
                <a:defRPr/>
              </a:pPr>
              <a:r>
                <a:rPr kumimoji="0" lang="fr-FR" sz="1600" b="0" i="0" u="none" strike="noStrike" kern="0" cap="none" spc="0" normalizeH="0" baseline="0" noProof="0" dirty="0">
                  <a:ln>
                    <a:noFill/>
                  </a:ln>
                  <a:solidFill>
                    <a:srgbClr val="EB5F32">
                      <a:lumMod val="75000"/>
                    </a:srgbClr>
                  </a:solidFill>
                  <a:effectLst/>
                  <a:uLnTx/>
                  <a:uFillTx/>
                  <a:latin typeface="Arial" pitchFamily="34" charset="0"/>
                  <a:cs typeface="Arial" pitchFamily="34" charset="0"/>
                </a:rPr>
                <a:t>Par le coordinateur de la CPTS/MSP</a:t>
              </a:r>
            </a:p>
          </p:txBody>
        </p:sp>
        <p:cxnSp>
          <p:nvCxnSpPr>
            <p:cNvPr id="95" name="Connecteur droit 94">
              <a:extLst>
                <a:ext uri="{FF2B5EF4-FFF2-40B4-BE49-F238E27FC236}">
                  <a16:creationId xmlns:a16="http://schemas.microsoft.com/office/drawing/2014/main" id="{3DE1CC26-64D2-618E-3751-E87E95D5C1A9}"/>
                </a:ext>
              </a:extLst>
            </p:cNvPr>
            <p:cNvCxnSpPr>
              <a:cxnSpLocks/>
              <a:stCxn id="104" idx="2"/>
              <a:endCxn id="91" idx="0"/>
            </p:cNvCxnSpPr>
            <p:nvPr/>
          </p:nvCxnSpPr>
          <p:spPr>
            <a:xfrm>
              <a:off x="1161133" y="4389434"/>
              <a:ext cx="0" cy="635677"/>
            </a:xfrm>
            <a:prstGeom prst="line">
              <a:avLst/>
            </a:prstGeom>
            <a:noFill/>
            <a:ln w="6350" cap="flat" cmpd="sng" algn="ctr">
              <a:solidFill>
                <a:srgbClr val="463C3C"/>
              </a:solidFill>
              <a:prstDash val="solid"/>
            </a:ln>
            <a:effectLst/>
          </p:spPr>
        </p:cxnSp>
        <p:cxnSp>
          <p:nvCxnSpPr>
            <p:cNvPr id="96" name="Connecteur droit 95">
              <a:extLst>
                <a:ext uri="{FF2B5EF4-FFF2-40B4-BE49-F238E27FC236}">
                  <a16:creationId xmlns:a16="http://schemas.microsoft.com/office/drawing/2014/main" id="{FE5F83A2-1CDF-8317-0F4C-C9E55BDD4F5D}"/>
                </a:ext>
              </a:extLst>
            </p:cNvPr>
            <p:cNvCxnSpPr>
              <a:cxnSpLocks/>
              <a:stCxn id="103" idx="2"/>
              <a:endCxn id="92" idx="0"/>
            </p:cNvCxnSpPr>
            <p:nvPr/>
          </p:nvCxnSpPr>
          <p:spPr>
            <a:xfrm>
              <a:off x="3829360" y="4389434"/>
              <a:ext cx="1574" cy="633644"/>
            </a:xfrm>
            <a:prstGeom prst="line">
              <a:avLst/>
            </a:prstGeom>
            <a:noFill/>
            <a:ln w="6350" cap="flat" cmpd="sng" algn="ctr">
              <a:solidFill>
                <a:srgbClr val="463C3C"/>
              </a:solidFill>
              <a:prstDash val="solid"/>
            </a:ln>
            <a:effectLst/>
          </p:spPr>
        </p:cxnSp>
        <p:cxnSp>
          <p:nvCxnSpPr>
            <p:cNvPr id="97" name="Connecteur droit 96">
              <a:extLst>
                <a:ext uri="{FF2B5EF4-FFF2-40B4-BE49-F238E27FC236}">
                  <a16:creationId xmlns:a16="http://schemas.microsoft.com/office/drawing/2014/main" id="{634E3702-E954-34B6-9B5D-521EF0D548B3}"/>
                </a:ext>
              </a:extLst>
            </p:cNvPr>
            <p:cNvCxnSpPr>
              <a:cxnSpLocks/>
              <a:stCxn id="102" idx="2"/>
              <a:endCxn id="93" idx="0"/>
            </p:cNvCxnSpPr>
            <p:nvPr/>
          </p:nvCxnSpPr>
          <p:spPr>
            <a:xfrm flipH="1">
              <a:off x="6497586" y="4389434"/>
              <a:ext cx="1" cy="635677"/>
            </a:xfrm>
            <a:prstGeom prst="line">
              <a:avLst/>
            </a:prstGeom>
            <a:noFill/>
            <a:ln w="6350" cap="flat" cmpd="sng" algn="ctr">
              <a:solidFill>
                <a:srgbClr val="463C3C"/>
              </a:solidFill>
              <a:prstDash val="solid"/>
            </a:ln>
            <a:effectLst/>
          </p:spPr>
        </p:cxnSp>
        <p:cxnSp>
          <p:nvCxnSpPr>
            <p:cNvPr id="98" name="Connecteur droit 97">
              <a:extLst>
                <a:ext uri="{FF2B5EF4-FFF2-40B4-BE49-F238E27FC236}">
                  <a16:creationId xmlns:a16="http://schemas.microsoft.com/office/drawing/2014/main" id="{376C6DB4-EC3F-0146-E8D7-95E496E39F4B}"/>
                </a:ext>
              </a:extLst>
            </p:cNvPr>
            <p:cNvCxnSpPr>
              <a:cxnSpLocks/>
              <a:stCxn id="105" idx="2"/>
              <a:endCxn id="94" idx="0"/>
            </p:cNvCxnSpPr>
            <p:nvPr/>
          </p:nvCxnSpPr>
          <p:spPr>
            <a:xfrm>
              <a:off x="9165814" y="4389434"/>
              <a:ext cx="0" cy="635677"/>
            </a:xfrm>
            <a:prstGeom prst="line">
              <a:avLst/>
            </a:prstGeom>
            <a:noFill/>
            <a:ln w="6350" cap="flat" cmpd="sng" algn="ctr">
              <a:solidFill>
                <a:srgbClr val="463C3C"/>
              </a:solidFill>
              <a:prstDash val="solid"/>
            </a:ln>
            <a:effectLst/>
          </p:spPr>
        </p:cxnSp>
        <p:grpSp>
          <p:nvGrpSpPr>
            <p:cNvPr id="99" name="Groupe 98">
              <a:extLst>
                <a:ext uri="{FF2B5EF4-FFF2-40B4-BE49-F238E27FC236}">
                  <a16:creationId xmlns:a16="http://schemas.microsoft.com/office/drawing/2014/main" id="{D50B58A4-7EB0-BB30-F705-EB823B26FB3E}"/>
                </a:ext>
              </a:extLst>
            </p:cNvPr>
            <p:cNvGrpSpPr/>
            <p:nvPr/>
          </p:nvGrpSpPr>
          <p:grpSpPr>
            <a:xfrm>
              <a:off x="744811" y="3656778"/>
              <a:ext cx="11953328" cy="1008112"/>
              <a:chOff x="744811" y="3420591"/>
              <a:chExt cx="11953328" cy="1008112"/>
            </a:xfrm>
          </p:grpSpPr>
          <p:sp>
            <p:nvSpPr>
              <p:cNvPr id="100" name="Flèche : droite 99">
                <a:extLst>
                  <a:ext uri="{FF2B5EF4-FFF2-40B4-BE49-F238E27FC236}">
                    <a16:creationId xmlns:a16="http://schemas.microsoft.com/office/drawing/2014/main" id="{9791AB32-B182-0B7C-D07F-9646522A94F3}"/>
                  </a:ext>
                </a:extLst>
              </p:cNvPr>
              <p:cNvSpPr/>
              <p:nvPr/>
            </p:nvSpPr>
            <p:spPr>
              <a:xfrm>
                <a:off x="744811" y="3420591"/>
                <a:ext cx="11953328" cy="1008112"/>
              </a:xfrm>
              <a:prstGeom prst="rightArrow">
                <a:avLst/>
              </a:prstGeom>
              <a:solidFill>
                <a:srgbClr val="FFFFFF"/>
              </a:solidFill>
              <a:ln w="28575">
                <a:solidFill>
                  <a:srgbClr val="96055F"/>
                </a:solidFill>
              </a:ln>
              <a:effectLst>
                <a:outerShdw blurRad="63500" algn="ctr" rotWithShape="0">
                  <a:prstClr val="black">
                    <a:alpha val="40000"/>
                  </a:prstClr>
                </a:outerShdw>
              </a:effectLst>
            </p:spPr>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1043056" eaLnBrk="1" fontAlgn="auto" latinLnBrk="0" hangingPunct="1">
                  <a:lnSpc>
                    <a:spcPts val="1700"/>
                  </a:lnSpc>
                  <a:spcBef>
                    <a:spcPts val="0"/>
                  </a:spcBef>
                  <a:spcAft>
                    <a:spcPts val="0"/>
                  </a:spcAft>
                  <a:buClrTx/>
                  <a:buSzTx/>
                  <a:buFont typeface="Arial" pitchFamily="34" charset="0"/>
                  <a:buNone/>
                  <a:tabLst/>
                  <a:defRPr/>
                </a:pPr>
                <a:endParaRPr kumimoji="0" lang="fr-FR"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pic>
            <p:nvPicPr>
              <p:cNvPr id="101" name="Graphique 100" descr="Fusée contour">
                <a:extLst>
                  <a:ext uri="{FF2B5EF4-FFF2-40B4-BE49-F238E27FC236}">
                    <a16:creationId xmlns:a16="http://schemas.microsoft.com/office/drawing/2014/main" id="{8DDE4595-708A-F54B-70BC-CA6E0186CA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05442" y="3696047"/>
                <a:ext cx="457200" cy="457200"/>
              </a:xfrm>
              <a:prstGeom prst="rect">
                <a:avLst/>
              </a:prstGeom>
            </p:spPr>
          </p:pic>
          <p:pic>
            <p:nvPicPr>
              <p:cNvPr id="102" name="Graphique 101" descr="Toque d'étudiant contour">
                <a:extLst>
                  <a:ext uri="{FF2B5EF4-FFF2-40B4-BE49-F238E27FC236}">
                    <a16:creationId xmlns:a16="http://schemas.microsoft.com/office/drawing/2014/main" id="{0E52666F-2493-3B65-8767-5E64CE9598B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68987" y="3696047"/>
                <a:ext cx="457200" cy="457200"/>
              </a:xfrm>
              <a:prstGeom prst="rect">
                <a:avLst/>
              </a:prstGeom>
            </p:spPr>
          </p:pic>
          <p:pic>
            <p:nvPicPr>
              <p:cNvPr id="103" name="Graphique 102" descr="Mégaphone contour">
                <a:extLst>
                  <a:ext uri="{FF2B5EF4-FFF2-40B4-BE49-F238E27FC236}">
                    <a16:creationId xmlns:a16="http://schemas.microsoft.com/office/drawing/2014/main" id="{F1512202-A611-F3D9-B9DE-4B8539E8DF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00760" y="3696047"/>
                <a:ext cx="457200" cy="457200"/>
              </a:xfrm>
              <a:prstGeom prst="rect">
                <a:avLst/>
              </a:prstGeom>
            </p:spPr>
          </p:pic>
          <p:pic>
            <p:nvPicPr>
              <p:cNvPr id="104" name="Graphique 103" descr="Plume contour">
                <a:extLst>
                  <a:ext uri="{FF2B5EF4-FFF2-40B4-BE49-F238E27FC236}">
                    <a16:creationId xmlns:a16="http://schemas.microsoft.com/office/drawing/2014/main" id="{23B8AC03-C0E9-B9A4-AD2D-863D6025605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533" y="3696047"/>
                <a:ext cx="457200" cy="457200"/>
              </a:xfrm>
              <a:prstGeom prst="rect">
                <a:avLst/>
              </a:prstGeom>
            </p:spPr>
          </p:pic>
          <p:pic>
            <p:nvPicPr>
              <p:cNvPr id="105" name="Graphique 104" descr="Curseur contour">
                <a:extLst>
                  <a:ext uri="{FF2B5EF4-FFF2-40B4-BE49-F238E27FC236}">
                    <a16:creationId xmlns:a16="http://schemas.microsoft.com/office/drawing/2014/main" id="{97B0EC0D-4AA9-BED4-C2C5-459A30CFA16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8937214" y="3696047"/>
                <a:ext cx="457200" cy="457200"/>
              </a:xfrm>
              <a:prstGeom prst="rect">
                <a:avLst/>
              </a:prstGeom>
            </p:spPr>
          </p:pic>
        </p:grpSp>
      </p:grpSp>
    </p:spTree>
    <p:extLst>
      <p:ext uri="{BB962C8B-B14F-4D97-AF65-F5344CB8AC3E}">
        <p14:creationId xmlns:p14="http://schemas.microsoft.com/office/powerpoint/2010/main" val="360107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530C1-42EF-285A-0072-A8AB697C3E8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69E6019-C4F3-FC27-27EF-F64CE2EE031D}"/>
              </a:ext>
            </a:extLst>
          </p:cNvPr>
          <p:cNvSpPr>
            <a:spLocks noGrp="1"/>
          </p:cNvSpPr>
          <p:nvPr>
            <p:ph type="sldNum" sz="quarter" idx="12"/>
          </p:nvPr>
        </p:nvSpPr>
        <p:spPr/>
        <p:txBody>
          <a:bodyPr/>
          <a:lstStyle/>
          <a:p>
            <a:fld id="{BFA6BC55-A9E9-6342-BA57-16145D3BE014}" type="slidenum">
              <a:rPr lang="fr-FR" smtClean="0"/>
              <a:t>17</a:t>
            </a:fld>
            <a:endParaRPr lang="fr-FR"/>
          </a:p>
        </p:txBody>
      </p:sp>
      <p:sp>
        <p:nvSpPr>
          <p:cNvPr id="15" name="Titre 1">
            <a:extLst>
              <a:ext uri="{FF2B5EF4-FFF2-40B4-BE49-F238E27FC236}">
                <a16:creationId xmlns:a16="http://schemas.microsoft.com/office/drawing/2014/main" id="{16845E21-C10B-D691-D004-98F300A26D6F}"/>
              </a:ext>
            </a:extLst>
          </p:cNvPr>
          <p:cNvSpPr txBox="1">
            <a:spLocks/>
          </p:cNvSpPr>
          <p:nvPr/>
        </p:nvSpPr>
        <p:spPr>
          <a:xfrm>
            <a:off x="-1" y="127816"/>
            <a:ext cx="10205886"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2 formations e-Learning développées par des Organismes certifiés sont disponibles</a:t>
            </a:r>
          </a:p>
        </p:txBody>
      </p:sp>
      <p:grpSp>
        <p:nvGrpSpPr>
          <p:cNvPr id="3" name="Groupe 2">
            <a:extLst>
              <a:ext uri="{FF2B5EF4-FFF2-40B4-BE49-F238E27FC236}">
                <a16:creationId xmlns:a16="http://schemas.microsoft.com/office/drawing/2014/main" id="{6D3CFEE1-8E4B-2460-10F9-B08B5D87D065}"/>
              </a:ext>
            </a:extLst>
          </p:cNvPr>
          <p:cNvGrpSpPr/>
          <p:nvPr/>
        </p:nvGrpSpPr>
        <p:grpSpPr>
          <a:xfrm>
            <a:off x="239458" y="1973890"/>
            <a:ext cx="5057384" cy="3264161"/>
            <a:chOff x="265886" y="1993865"/>
            <a:chExt cx="5830114" cy="3762900"/>
          </a:xfrm>
        </p:grpSpPr>
        <p:pic>
          <p:nvPicPr>
            <p:cNvPr id="4" name="Image 3">
              <a:extLst>
                <a:ext uri="{FF2B5EF4-FFF2-40B4-BE49-F238E27FC236}">
                  <a16:creationId xmlns:a16="http://schemas.microsoft.com/office/drawing/2014/main" id="{88198A37-173E-E71D-8F3B-7F712F5DC2F2}"/>
                </a:ext>
              </a:extLst>
            </p:cNvPr>
            <p:cNvPicPr>
              <a:picLocks noChangeAspect="1"/>
            </p:cNvPicPr>
            <p:nvPr/>
          </p:nvPicPr>
          <p:blipFill>
            <a:blip r:embed="rId2"/>
            <a:stretch>
              <a:fillRect/>
            </a:stretch>
          </p:blipFill>
          <p:spPr>
            <a:xfrm>
              <a:off x="265886" y="1993865"/>
              <a:ext cx="5830114" cy="3762900"/>
            </a:xfrm>
            <a:prstGeom prst="rect">
              <a:avLst/>
            </a:prstGeom>
            <a:ln>
              <a:solidFill>
                <a:schemeClr val="tx2"/>
              </a:solidFill>
            </a:ln>
          </p:spPr>
        </p:pic>
        <p:pic>
          <p:nvPicPr>
            <p:cNvPr id="5" name="Image 4">
              <a:extLst>
                <a:ext uri="{FF2B5EF4-FFF2-40B4-BE49-F238E27FC236}">
                  <a16:creationId xmlns:a16="http://schemas.microsoft.com/office/drawing/2014/main" id="{AA821203-03EC-85EC-C4AB-5C4697E90C11}"/>
                </a:ext>
              </a:extLst>
            </p:cNvPr>
            <p:cNvPicPr>
              <a:picLocks noChangeAspect="1"/>
            </p:cNvPicPr>
            <p:nvPr/>
          </p:nvPicPr>
          <p:blipFill>
            <a:blip r:embed="rId3">
              <a:clrChange>
                <a:clrFrom>
                  <a:srgbClr val="FDFCFC"/>
                </a:clrFrom>
                <a:clrTo>
                  <a:srgbClr val="FDFCFC">
                    <a:alpha val="0"/>
                  </a:srgbClr>
                </a:clrTo>
              </a:clrChange>
            </a:blip>
            <a:stretch>
              <a:fillRect/>
            </a:stretch>
          </p:blipFill>
          <p:spPr>
            <a:xfrm>
              <a:off x="2389270" y="2036271"/>
              <a:ext cx="2057687" cy="543001"/>
            </a:xfrm>
            <a:prstGeom prst="rect">
              <a:avLst/>
            </a:prstGeom>
            <a:ln>
              <a:noFill/>
            </a:ln>
          </p:spPr>
        </p:pic>
      </p:grpSp>
      <p:grpSp>
        <p:nvGrpSpPr>
          <p:cNvPr id="6" name="Groupe 5">
            <a:extLst>
              <a:ext uri="{FF2B5EF4-FFF2-40B4-BE49-F238E27FC236}">
                <a16:creationId xmlns:a16="http://schemas.microsoft.com/office/drawing/2014/main" id="{30595A3C-E024-54FF-C55B-0F210D376D1A}"/>
              </a:ext>
            </a:extLst>
          </p:cNvPr>
          <p:cNvGrpSpPr/>
          <p:nvPr/>
        </p:nvGrpSpPr>
        <p:grpSpPr>
          <a:xfrm>
            <a:off x="6057593" y="1994880"/>
            <a:ext cx="5890942" cy="3264162"/>
            <a:chOff x="5880825" y="2068186"/>
            <a:chExt cx="6193225" cy="3431656"/>
          </a:xfrm>
        </p:grpSpPr>
        <p:grpSp>
          <p:nvGrpSpPr>
            <p:cNvPr id="7" name="Groupe 6">
              <a:extLst>
                <a:ext uri="{FF2B5EF4-FFF2-40B4-BE49-F238E27FC236}">
                  <a16:creationId xmlns:a16="http://schemas.microsoft.com/office/drawing/2014/main" id="{39C8B80E-99E0-EB9D-9C50-FF311DF87156}"/>
                </a:ext>
              </a:extLst>
            </p:cNvPr>
            <p:cNvGrpSpPr/>
            <p:nvPr/>
          </p:nvGrpSpPr>
          <p:grpSpPr>
            <a:xfrm>
              <a:off x="5880825" y="2068186"/>
              <a:ext cx="6193225" cy="3431656"/>
              <a:chOff x="5880825" y="2068186"/>
              <a:chExt cx="6193225" cy="3431656"/>
            </a:xfrm>
          </p:grpSpPr>
          <p:pic>
            <p:nvPicPr>
              <p:cNvPr id="9" name="Image 8">
                <a:extLst>
                  <a:ext uri="{FF2B5EF4-FFF2-40B4-BE49-F238E27FC236}">
                    <a16:creationId xmlns:a16="http://schemas.microsoft.com/office/drawing/2014/main" id="{FDDA9C39-DC66-B83F-FF69-6EB6DE943CC7}"/>
                  </a:ext>
                </a:extLst>
              </p:cNvPr>
              <p:cNvPicPr>
                <a:picLocks noChangeAspect="1"/>
              </p:cNvPicPr>
              <p:nvPr/>
            </p:nvPicPr>
            <p:blipFill>
              <a:blip r:embed="rId4"/>
              <a:stretch>
                <a:fillRect/>
              </a:stretch>
            </p:blipFill>
            <p:spPr>
              <a:xfrm>
                <a:off x="5880825" y="2068186"/>
                <a:ext cx="6193225" cy="3431656"/>
              </a:xfrm>
              <a:prstGeom prst="rect">
                <a:avLst/>
              </a:prstGeom>
              <a:ln>
                <a:solidFill>
                  <a:schemeClr val="tx2"/>
                </a:solidFill>
              </a:ln>
            </p:spPr>
          </p:pic>
          <p:pic>
            <p:nvPicPr>
              <p:cNvPr id="10" name="Image 9">
                <a:extLst>
                  <a:ext uri="{FF2B5EF4-FFF2-40B4-BE49-F238E27FC236}">
                    <a16:creationId xmlns:a16="http://schemas.microsoft.com/office/drawing/2014/main" id="{1C5D59D9-C2FF-9419-0970-640D2834C6F3}"/>
                  </a:ext>
                </a:extLst>
              </p:cNvPr>
              <p:cNvPicPr>
                <a:picLocks noChangeAspect="1"/>
              </p:cNvPicPr>
              <p:nvPr/>
            </p:nvPicPr>
            <p:blipFill>
              <a:blip r:embed="rId5"/>
              <a:stretch>
                <a:fillRect/>
              </a:stretch>
            </p:blipFill>
            <p:spPr>
              <a:xfrm>
                <a:off x="10948235" y="3386207"/>
                <a:ext cx="655936" cy="479805"/>
              </a:xfrm>
              <a:prstGeom prst="rect">
                <a:avLst/>
              </a:prstGeom>
            </p:spPr>
          </p:pic>
        </p:grpSp>
        <p:pic>
          <p:nvPicPr>
            <p:cNvPr id="8" name="Image 7">
              <a:extLst>
                <a:ext uri="{FF2B5EF4-FFF2-40B4-BE49-F238E27FC236}">
                  <a16:creationId xmlns:a16="http://schemas.microsoft.com/office/drawing/2014/main" id="{2CC165DC-E06D-9BB7-DA31-33113350EF20}"/>
                </a:ext>
              </a:extLst>
            </p:cNvPr>
            <p:cNvPicPr>
              <a:picLocks noChangeAspect="1"/>
            </p:cNvPicPr>
            <p:nvPr/>
          </p:nvPicPr>
          <p:blipFill>
            <a:blip r:embed="rId6"/>
            <a:stretch>
              <a:fillRect/>
            </a:stretch>
          </p:blipFill>
          <p:spPr>
            <a:xfrm>
              <a:off x="10093981" y="2540286"/>
              <a:ext cx="1911156" cy="613724"/>
            </a:xfrm>
            <a:prstGeom prst="rect">
              <a:avLst/>
            </a:prstGeom>
          </p:spPr>
        </p:pic>
      </p:grpSp>
      <p:sp>
        <p:nvSpPr>
          <p:cNvPr id="11" name="ZoneTexte 10">
            <a:extLst>
              <a:ext uri="{FF2B5EF4-FFF2-40B4-BE49-F238E27FC236}">
                <a16:creationId xmlns:a16="http://schemas.microsoft.com/office/drawing/2014/main" id="{020B9FB3-73DF-F30B-986D-53E7EE1CF13A}"/>
              </a:ext>
            </a:extLst>
          </p:cNvPr>
          <p:cNvSpPr txBox="1"/>
          <p:nvPr/>
        </p:nvSpPr>
        <p:spPr>
          <a:xfrm>
            <a:off x="239458" y="5360142"/>
            <a:ext cx="5057384" cy="407163"/>
          </a:xfrm>
          <a:prstGeom prst="rect">
            <a:avLst/>
          </a:prstGeom>
          <a:noFill/>
        </p:spPr>
        <p:txBody>
          <a:bodyPr vert="horz" wrap="square" lIns="0" tIns="0" rIns="0" bIns="0" rtlCol="0">
            <a:spAutoFit/>
          </a:bodyPr>
          <a:lstStyle/>
          <a:p>
            <a:pPr algn="ctr" defTabSz="1149969"/>
            <a:r>
              <a:rPr lang="fr-FR" sz="1323" dirty="0">
                <a:latin typeface="Arial" pitchFamily="34" charset="0"/>
                <a:cs typeface="Arial" pitchFamily="34" charset="0"/>
                <a:hlinkClick r:id="rId7"/>
              </a:rPr>
              <a:t>https://www.melodysante.fr/formation/vaccination-du-voyageur-et-conseils-associes-a-lofficine</a:t>
            </a:r>
            <a:endParaRPr lang="fr-FR" sz="1323" dirty="0">
              <a:latin typeface="Arial" pitchFamily="34" charset="0"/>
              <a:cs typeface="Arial" pitchFamily="34" charset="0"/>
            </a:endParaRPr>
          </a:p>
        </p:txBody>
      </p:sp>
      <p:sp>
        <p:nvSpPr>
          <p:cNvPr id="12" name="ZoneTexte 11">
            <a:extLst>
              <a:ext uri="{FF2B5EF4-FFF2-40B4-BE49-F238E27FC236}">
                <a16:creationId xmlns:a16="http://schemas.microsoft.com/office/drawing/2014/main" id="{60F80C11-5D23-ED8A-FDFB-A06DA38B2DCD}"/>
              </a:ext>
            </a:extLst>
          </p:cNvPr>
          <p:cNvSpPr txBox="1"/>
          <p:nvPr/>
        </p:nvSpPr>
        <p:spPr>
          <a:xfrm>
            <a:off x="6057594" y="5360142"/>
            <a:ext cx="5890941" cy="407163"/>
          </a:xfrm>
          <a:prstGeom prst="rect">
            <a:avLst/>
          </a:prstGeom>
          <a:noFill/>
        </p:spPr>
        <p:txBody>
          <a:bodyPr vert="horz" wrap="square" lIns="0" tIns="0" rIns="0" bIns="0" rtlCol="0">
            <a:spAutoFit/>
          </a:bodyPr>
          <a:lstStyle/>
          <a:p>
            <a:pPr algn="ctr" defTabSz="1149969"/>
            <a:r>
              <a:rPr lang="fr-FR" sz="1323" dirty="0">
                <a:latin typeface="Arial" pitchFamily="34" charset="0"/>
                <a:cs typeface="Arial" pitchFamily="34" charset="0"/>
                <a:hlinkClick r:id="rId8"/>
              </a:rPr>
              <a:t>https://www.atoopharm.fr/post/nouveau-parcours-a-l-unite-%3A-prevention-et-conseils-aux-voyageurs</a:t>
            </a:r>
            <a:endParaRPr lang="fr-FR" sz="1323" dirty="0">
              <a:latin typeface="Arial" pitchFamily="34" charset="0"/>
              <a:cs typeface="Arial" pitchFamily="34" charset="0"/>
            </a:endParaRPr>
          </a:p>
        </p:txBody>
      </p:sp>
    </p:spTree>
    <p:extLst>
      <p:ext uri="{BB962C8B-B14F-4D97-AF65-F5344CB8AC3E}">
        <p14:creationId xmlns:p14="http://schemas.microsoft.com/office/powerpoint/2010/main" val="3038902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AA174-6A10-45DF-E13B-C5FF9EFF5920}"/>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514F36-6DA5-DD09-A50C-1F504A8E5AE9}"/>
              </a:ext>
            </a:extLst>
          </p:cNvPr>
          <p:cNvSpPr>
            <a:spLocks noGrp="1"/>
          </p:cNvSpPr>
          <p:nvPr>
            <p:ph type="sldNum" sz="quarter" idx="12"/>
          </p:nvPr>
        </p:nvSpPr>
        <p:spPr/>
        <p:txBody>
          <a:bodyPr/>
          <a:lstStyle/>
          <a:p>
            <a:fld id="{BFA6BC55-A9E9-6342-BA57-16145D3BE014}" type="slidenum">
              <a:rPr lang="fr-FR" smtClean="0"/>
              <a:t>18</a:t>
            </a:fld>
            <a:endParaRPr lang="fr-FR" dirty="0"/>
          </a:p>
        </p:txBody>
      </p:sp>
      <p:sp>
        <p:nvSpPr>
          <p:cNvPr id="15" name="Titre 1">
            <a:extLst>
              <a:ext uri="{FF2B5EF4-FFF2-40B4-BE49-F238E27FC236}">
                <a16:creationId xmlns:a16="http://schemas.microsoft.com/office/drawing/2014/main" id="{47B8840F-35C4-FAC6-C84B-6BAA3197B1B7}"/>
              </a:ext>
            </a:extLst>
          </p:cNvPr>
          <p:cNvSpPr txBox="1">
            <a:spLocks/>
          </p:cNvSpPr>
          <p:nvPr/>
        </p:nvSpPr>
        <p:spPr>
          <a:xfrm>
            <a:off x="-1" y="127816"/>
            <a:ext cx="10205886"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Ce que le protocole « Consultation de préparation au voyage » permet de faire</a:t>
            </a:r>
          </a:p>
        </p:txBody>
      </p:sp>
      <p:cxnSp>
        <p:nvCxnSpPr>
          <p:cNvPr id="13" name="Connecteur droit 12">
            <a:extLst>
              <a:ext uri="{FF2B5EF4-FFF2-40B4-BE49-F238E27FC236}">
                <a16:creationId xmlns:a16="http://schemas.microsoft.com/office/drawing/2014/main" id="{35B2CB6E-7C3A-5C85-BC1B-56B100DC1D77}"/>
              </a:ext>
            </a:extLst>
          </p:cNvPr>
          <p:cNvCxnSpPr>
            <a:cxnSpLocks/>
          </p:cNvCxnSpPr>
          <p:nvPr/>
        </p:nvCxnSpPr>
        <p:spPr>
          <a:xfrm>
            <a:off x="1013203" y="4631139"/>
            <a:ext cx="9996923" cy="1"/>
          </a:xfrm>
          <a:prstGeom prst="line">
            <a:avLst/>
          </a:prstGeom>
          <a:noFill/>
          <a:ln w="6350" cap="flat" cmpd="sng" algn="ctr">
            <a:solidFill>
              <a:srgbClr val="463C3C"/>
            </a:solidFill>
            <a:prstDash val="solid"/>
          </a:ln>
          <a:effectLst/>
        </p:spPr>
      </p:cxnSp>
      <p:grpSp>
        <p:nvGrpSpPr>
          <p:cNvPr id="14" name="Groupe 13">
            <a:extLst>
              <a:ext uri="{FF2B5EF4-FFF2-40B4-BE49-F238E27FC236}">
                <a16:creationId xmlns:a16="http://schemas.microsoft.com/office/drawing/2014/main" id="{A0EC005E-0438-FBDA-6C93-F88A1B92A909}"/>
              </a:ext>
            </a:extLst>
          </p:cNvPr>
          <p:cNvGrpSpPr/>
          <p:nvPr/>
        </p:nvGrpSpPr>
        <p:grpSpPr>
          <a:xfrm>
            <a:off x="110036" y="4639935"/>
            <a:ext cx="6083265" cy="2160853"/>
            <a:chOff x="175098" y="4642674"/>
            <a:chExt cx="6270251" cy="2227273"/>
          </a:xfrm>
        </p:grpSpPr>
        <p:sp>
          <p:nvSpPr>
            <p:cNvPr id="16" name="Rectangle 15">
              <a:extLst>
                <a:ext uri="{FF2B5EF4-FFF2-40B4-BE49-F238E27FC236}">
                  <a16:creationId xmlns:a16="http://schemas.microsoft.com/office/drawing/2014/main" id="{49E1E592-72EB-400C-5F45-4EBF41317AFD}"/>
                </a:ext>
              </a:extLst>
            </p:cNvPr>
            <p:cNvSpPr/>
            <p:nvPr/>
          </p:nvSpPr>
          <p:spPr>
            <a:xfrm>
              <a:off x="175098" y="5192387"/>
              <a:ext cx="6270251" cy="1677560"/>
            </a:xfrm>
            <a:prstGeom prst="rect">
              <a:avLst/>
            </a:prstGeom>
            <a:solidFill>
              <a:srgbClr val="FFFFFF"/>
            </a:solidFill>
            <a:ln>
              <a:solidFill>
                <a:srgbClr val="C00000"/>
              </a:solidFill>
            </a:ln>
          </p:spPr>
          <p:txBody>
            <a:bodyPr rot="0" spcFirstLastPara="0" vertOverflow="overflow" horzOverflow="overflow" vert="horz" wrap="square" lIns="158767" tIns="158767" rIns="158767" bIns="158767" numCol="1" spcCol="0" rtlCol="0" fromWordArt="0" anchor="ctr" anchorCtr="0" forceAA="0" compatLnSpc="1">
              <a:prstTxWarp prst="textNoShape">
                <a:avLst/>
              </a:prstTxWarp>
              <a:noAutofit/>
            </a:bodyPr>
            <a:lstStyle/>
            <a:p>
              <a:pPr marL="0" marR="0" lvl="0" indent="0" algn="ctr" defTabSz="1042907" eaLnBrk="1" fontAlgn="auto" latinLnBrk="0" hangingPunct="1">
                <a:lnSpc>
                  <a:spcPts val="1874"/>
                </a:lnSpc>
                <a:spcBef>
                  <a:spcPts val="0"/>
                </a:spcBef>
                <a:spcAft>
                  <a:spcPts val="0"/>
                </a:spcAft>
                <a:buClrTx/>
                <a:buSzTx/>
                <a:buFontTx/>
                <a:buNone/>
                <a:tabLst/>
                <a:defRPr/>
              </a:pPr>
              <a:endParaRPr kumimoji="0" lang="fr-FR" sz="1544"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pic>
          <p:nvPicPr>
            <p:cNvPr id="17" name="Graphique 16" descr="Interdit contour">
              <a:extLst>
                <a:ext uri="{FF2B5EF4-FFF2-40B4-BE49-F238E27FC236}">
                  <a16:creationId xmlns:a16="http://schemas.microsoft.com/office/drawing/2014/main" id="{FF065E1E-140C-0A6C-1784-D8605C47FA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4704" y="4642674"/>
              <a:ext cx="551045" cy="551045"/>
            </a:xfrm>
            <a:prstGeom prst="rect">
              <a:avLst/>
            </a:prstGeom>
          </p:spPr>
        </p:pic>
        <p:sp>
          <p:nvSpPr>
            <p:cNvPr id="18" name="ZoneTexte 17">
              <a:extLst>
                <a:ext uri="{FF2B5EF4-FFF2-40B4-BE49-F238E27FC236}">
                  <a16:creationId xmlns:a16="http://schemas.microsoft.com/office/drawing/2014/main" id="{16660F36-47F7-2E83-4456-174036686753}"/>
                </a:ext>
              </a:extLst>
            </p:cNvPr>
            <p:cNvSpPr txBox="1"/>
            <p:nvPr/>
          </p:nvSpPr>
          <p:spPr>
            <a:xfrm>
              <a:off x="1478940" y="5232924"/>
              <a:ext cx="3662574" cy="277057"/>
            </a:xfrm>
            <a:prstGeom prst="rect">
              <a:avLst/>
            </a:prstGeom>
            <a:noFill/>
          </p:spPr>
          <p:txBody>
            <a:bodyPr vert="horz" wrap="none" lIns="0" tIns="0" rIns="0" bIns="0" rtlCol="0">
              <a:spAutoFit/>
            </a:bodyPr>
            <a:lstStyle/>
            <a:p>
              <a:pPr marL="0" marR="0" lvl="0" indent="0" algn="ctr" defTabSz="1149969" eaLnBrk="1" fontAlgn="auto" latinLnBrk="0" hangingPunct="1">
                <a:lnSpc>
                  <a:spcPct val="100000"/>
                </a:lnSpc>
                <a:spcBef>
                  <a:spcPts val="0"/>
                </a:spcBef>
                <a:spcAft>
                  <a:spcPts val="0"/>
                </a:spcAft>
                <a:buClrTx/>
                <a:buSzTx/>
                <a:buFontTx/>
                <a:buNone/>
                <a:tabLst/>
                <a:defRPr/>
              </a:pPr>
              <a:r>
                <a:rPr kumimoji="0" lang="fr-FR" sz="1985" b="0" i="0" u="none" strike="noStrike" kern="0" cap="none" spc="0" normalizeH="0" baseline="0" noProof="0" dirty="0">
                  <a:ln>
                    <a:noFill/>
                  </a:ln>
                  <a:solidFill>
                    <a:srgbClr val="FF0000"/>
                  </a:solidFill>
                  <a:effectLst/>
                  <a:uLnTx/>
                  <a:uFillTx/>
                  <a:latin typeface="Arial" pitchFamily="34" charset="0"/>
                  <a:cs typeface="Arial" pitchFamily="34" charset="0"/>
                </a:rPr>
                <a:t>–</a:t>
              </a:r>
              <a:r>
                <a:rPr kumimoji="0" lang="fr-FR" sz="1985" b="0" i="0" u="none" strike="noStrike" kern="0" cap="none" spc="0" normalizeH="0" baseline="0" noProof="0" dirty="0">
                  <a:ln>
                    <a:noFill/>
                  </a:ln>
                  <a:solidFill>
                    <a:srgbClr val="463C3C"/>
                  </a:solidFill>
                  <a:effectLst/>
                  <a:uLnTx/>
                  <a:uFillTx/>
                  <a:latin typeface="Arial" pitchFamily="34" charset="0"/>
                  <a:cs typeface="Arial" pitchFamily="34" charset="0"/>
                </a:rPr>
                <a:t> C r i t è r e s    d ’ e x c l u s i o n </a:t>
              </a:r>
              <a:r>
                <a:rPr kumimoji="0" lang="fr-FR" sz="1985" b="0" i="0" u="none" strike="noStrike" kern="0" cap="none" spc="0" normalizeH="0" baseline="0" noProof="0" dirty="0">
                  <a:ln>
                    <a:noFill/>
                  </a:ln>
                  <a:solidFill>
                    <a:srgbClr val="FF0000"/>
                  </a:solidFill>
                  <a:effectLst/>
                  <a:uLnTx/>
                  <a:uFillTx/>
                  <a:latin typeface="Arial" pitchFamily="34" charset="0"/>
                  <a:cs typeface="Arial" pitchFamily="34" charset="0"/>
                </a:rPr>
                <a:t>–</a:t>
              </a:r>
            </a:p>
          </p:txBody>
        </p:sp>
        <p:grpSp>
          <p:nvGrpSpPr>
            <p:cNvPr id="19" name="Groupe 18">
              <a:extLst>
                <a:ext uri="{FF2B5EF4-FFF2-40B4-BE49-F238E27FC236}">
                  <a16:creationId xmlns:a16="http://schemas.microsoft.com/office/drawing/2014/main" id="{83B03714-EA9F-0B46-0B27-EF7E2F6E6DEF}"/>
                </a:ext>
              </a:extLst>
            </p:cNvPr>
            <p:cNvGrpSpPr/>
            <p:nvPr/>
          </p:nvGrpSpPr>
          <p:grpSpPr>
            <a:xfrm>
              <a:off x="302559" y="5537551"/>
              <a:ext cx="6015329" cy="1332396"/>
              <a:chOff x="310926" y="5537551"/>
              <a:chExt cx="6015329" cy="1332396"/>
            </a:xfrm>
          </p:grpSpPr>
          <p:grpSp>
            <p:nvGrpSpPr>
              <p:cNvPr id="20" name="Groupe 19">
                <a:extLst>
                  <a:ext uri="{FF2B5EF4-FFF2-40B4-BE49-F238E27FC236}">
                    <a16:creationId xmlns:a16="http://schemas.microsoft.com/office/drawing/2014/main" id="{2F1B99F4-261C-3F9E-D85D-433EA283B7BB}"/>
                  </a:ext>
                </a:extLst>
              </p:cNvPr>
              <p:cNvGrpSpPr/>
              <p:nvPr/>
            </p:nvGrpSpPr>
            <p:grpSpPr>
              <a:xfrm>
                <a:off x="310926" y="5537551"/>
                <a:ext cx="6015329" cy="1332396"/>
                <a:chOff x="320654" y="5229230"/>
                <a:chExt cx="6015329" cy="1332396"/>
              </a:xfrm>
            </p:grpSpPr>
            <p:sp>
              <p:nvSpPr>
                <p:cNvPr id="22" name="ZoneTexte 21">
                  <a:extLst>
                    <a:ext uri="{FF2B5EF4-FFF2-40B4-BE49-F238E27FC236}">
                      <a16:creationId xmlns:a16="http://schemas.microsoft.com/office/drawing/2014/main" id="{DB2A6665-64C7-A2FD-E1F4-61B26CC3780C}"/>
                    </a:ext>
                  </a:extLst>
                </p:cNvPr>
                <p:cNvSpPr txBox="1"/>
                <p:nvPr/>
              </p:nvSpPr>
              <p:spPr>
                <a:xfrm>
                  <a:off x="320654" y="5229230"/>
                  <a:ext cx="3851766" cy="1332396"/>
                </a:xfrm>
                <a:prstGeom prst="rect">
                  <a:avLst/>
                </a:prstGeom>
                <a:noFill/>
              </p:spPr>
              <p:txBody>
                <a:bodyPr vert="horz" wrap="square" lIns="0" tIns="0" rIns="0" bIns="0" rtlCol="0">
                  <a:spAutoFit/>
                </a:bodyPr>
                <a:lstStyle/>
                <a:p>
                  <a:pPr marL="315039" marR="0" lvl="0" indent="-315039" defTabSz="1149969"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Patients de moins de 11 ans</a:t>
                  </a:r>
                </a:p>
                <a:p>
                  <a:pPr marL="315039" marR="0" lvl="0" indent="-315039" defTabSz="1149969"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Patients immunodéprimés/modulés</a:t>
                  </a:r>
                </a:p>
                <a:p>
                  <a:pPr marL="315039" marR="0" lvl="0" indent="-315039" defTabSz="1149969"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Femmes enceintes/allaitantes</a:t>
                  </a:r>
                </a:p>
                <a:p>
                  <a:pPr marL="315039" marR="0" lvl="0" indent="-315039" defTabSz="1149969"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Antécédent d’EI grave à une vaccination</a:t>
                  </a:r>
                </a:p>
                <a:p>
                  <a:pPr marL="315039" marR="0" lvl="0" indent="-315039" defTabSz="1149969"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Vaccination amarile recommandée ou obligatoire </a:t>
                  </a:r>
                  <a:r>
                    <a:rPr kumimoji="0" lang="fr-FR" sz="900" b="0" i="0" u="none" strike="noStrike" kern="0" cap="none" spc="0" normalizeH="0" baseline="0" noProof="0" dirty="0">
                      <a:ln>
                        <a:noFill/>
                      </a:ln>
                      <a:solidFill>
                        <a:srgbClr val="463C3C"/>
                      </a:solidFill>
                      <a:effectLst/>
                      <a:uLnTx/>
                      <a:uFillTx/>
                      <a:latin typeface="Arial" pitchFamily="34" charset="0"/>
                      <a:cs typeface="Arial" pitchFamily="34" charset="0"/>
                    </a:rPr>
                    <a:t>(si patient jamais vacciné contre la fièvre jaune)</a:t>
                  </a:r>
                </a:p>
              </p:txBody>
            </p:sp>
            <p:sp>
              <p:nvSpPr>
                <p:cNvPr id="23" name="ZoneTexte 22">
                  <a:extLst>
                    <a:ext uri="{FF2B5EF4-FFF2-40B4-BE49-F238E27FC236}">
                      <a16:creationId xmlns:a16="http://schemas.microsoft.com/office/drawing/2014/main" id="{1C7B5AA3-7C14-3965-EAE2-C60A96CD6FDD}"/>
                    </a:ext>
                  </a:extLst>
                </p:cNvPr>
                <p:cNvSpPr txBox="1"/>
                <p:nvPr/>
              </p:nvSpPr>
              <p:spPr>
                <a:xfrm>
                  <a:off x="4695465" y="5320569"/>
                  <a:ext cx="1640518" cy="888263"/>
                </a:xfrm>
                <a:prstGeom prst="rect">
                  <a:avLst/>
                </a:prstGeom>
                <a:noFill/>
              </p:spPr>
              <p:txBody>
                <a:bodyPr vert="horz" wrap="square" lIns="0" tIns="0" rIns="0" bIns="0" rtlCol="0">
                  <a:spAutoFit/>
                </a:bodyPr>
                <a:lstStyle/>
                <a:p>
                  <a:pPr marL="0" marR="0" lvl="0" indent="0" algn="ctr" defTabSz="1149969"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Patients réorientés vers le médecin délégant ou vers un CVI</a:t>
                  </a:r>
                </a:p>
              </p:txBody>
            </p:sp>
            <p:cxnSp>
              <p:nvCxnSpPr>
                <p:cNvPr id="24" name="Connecteur droit avec flèche 23">
                  <a:extLst>
                    <a:ext uri="{FF2B5EF4-FFF2-40B4-BE49-F238E27FC236}">
                      <a16:creationId xmlns:a16="http://schemas.microsoft.com/office/drawing/2014/main" id="{928FD9C5-47FF-D242-BF8F-5DF30AA79C0C}"/>
                    </a:ext>
                  </a:extLst>
                </p:cNvPr>
                <p:cNvCxnSpPr>
                  <a:cxnSpLocks/>
                  <a:endCxn id="23" idx="1"/>
                </p:cNvCxnSpPr>
                <p:nvPr/>
              </p:nvCxnSpPr>
              <p:spPr>
                <a:xfrm>
                  <a:off x="4246990" y="5764700"/>
                  <a:ext cx="448475" cy="0"/>
                </a:xfrm>
                <a:prstGeom prst="straightConnector1">
                  <a:avLst/>
                </a:prstGeom>
                <a:noFill/>
                <a:ln w="6350" cap="flat" cmpd="sng" algn="ctr">
                  <a:solidFill>
                    <a:srgbClr val="C00000"/>
                  </a:solidFill>
                  <a:prstDash val="solid"/>
                  <a:tailEnd type="triangle"/>
                </a:ln>
                <a:effectLst/>
              </p:spPr>
            </p:cxnSp>
          </p:grpSp>
          <p:cxnSp>
            <p:nvCxnSpPr>
              <p:cNvPr id="21" name="Connecteur droit 20">
                <a:extLst>
                  <a:ext uri="{FF2B5EF4-FFF2-40B4-BE49-F238E27FC236}">
                    <a16:creationId xmlns:a16="http://schemas.microsoft.com/office/drawing/2014/main" id="{98F9C170-6D4B-5874-63ED-76C473E35ECE}"/>
                  </a:ext>
                </a:extLst>
              </p:cNvPr>
              <p:cNvCxnSpPr>
                <a:cxnSpLocks/>
              </p:cNvCxnSpPr>
              <p:nvPr/>
            </p:nvCxnSpPr>
            <p:spPr>
              <a:xfrm>
                <a:off x="4237262" y="5640141"/>
                <a:ext cx="0" cy="865761"/>
              </a:xfrm>
              <a:prstGeom prst="line">
                <a:avLst/>
              </a:prstGeom>
              <a:noFill/>
              <a:ln w="6350" cap="flat" cmpd="sng" algn="ctr">
                <a:solidFill>
                  <a:srgbClr val="C00000"/>
                </a:solidFill>
                <a:prstDash val="solid"/>
              </a:ln>
              <a:effectLst/>
            </p:spPr>
          </p:cxnSp>
        </p:grpSp>
      </p:grpSp>
      <p:grpSp>
        <p:nvGrpSpPr>
          <p:cNvPr id="25" name="Groupe 24">
            <a:extLst>
              <a:ext uri="{FF2B5EF4-FFF2-40B4-BE49-F238E27FC236}">
                <a16:creationId xmlns:a16="http://schemas.microsoft.com/office/drawing/2014/main" id="{A6493C6E-EB51-5A1D-25D1-9860B2D1876F}"/>
              </a:ext>
            </a:extLst>
          </p:cNvPr>
          <p:cNvGrpSpPr/>
          <p:nvPr/>
        </p:nvGrpSpPr>
        <p:grpSpPr>
          <a:xfrm>
            <a:off x="6785884" y="5332345"/>
            <a:ext cx="4334019" cy="950517"/>
            <a:chOff x="6964434" y="5366797"/>
            <a:chExt cx="4467237" cy="979733"/>
          </a:xfrm>
        </p:grpSpPr>
        <p:pic>
          <p:nvPicPr>
            <p:cNvPr id="26" name="Graphique 25" descr="Informations contour">
              <a:extLst>
                <a:ext uri="{FF2B5EF4-FFF2-40B4-BE49-F238E27FC236}">
                  <a16:creationId xmlns:a16="http://schemas.microsoft.com/office/drawing/2014/main" id="{3591A33E-55AD-1D17-70FC-D4B8619BE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4434" y="5399460"/>
              <a:ext cx="914400" cy="914400"/>
            </a:xfrm>
            <a:prstGeom prst="rect">
              <a:avLst/>
            </a:prstGeom>
          </p:spPr>
        </p:pic>
        <p:sp>
          <p:nvSpPr>
            <p:cNvPr id="27" name="ZoneTexte 26">
              <a:extLst>
                <a:ext uri="{FF2B5EF4-FFF2-40B4-BE49-F238E27FC236}">
                  <a16:creationId xmlns:a16="http://schemas.microsoft.com/office/drawing/2014/main" id="{BC23ADEB-4B42-3171-8AB9-D884314075BD}"/>
                </a:ext>
              </a:extLst>
            </p:cNvPr>
            <p:cNvSpPr txBox="1"/>
            <p:nvPr/>
          </p:nvSpPr>
          <p:spPr>
            <a:xfrm>
              <a:off x="7878834" y="5366797"/>
              <a:ext cx="3552837" cy="979733"/>
            </a:xfrm>
            <a:prstGeom prst="rect">
              <a:avLst/>
            </a:prstGeom>
            <a:noFill/>
          </p:spPr>
          <p:txBody>
            <a:bodyPr vert="horz" wrap="square" lIns="0" tIns="0" rIns="0" bIns="0" rtlCol="0">
              <a:spAutoFit/>
            </a:bodyPr>
            <a:lstStyle/>
            <a:p>
              <a:pPr algn="just" defTabSz="1149969"/>
              <a:r>
                <a:rPr lang="fr-FR" sz="1544" dirty="0">
                  <a:solidFill>
                    <a:srgbClr val="463C3C"/>
                  </a:solidFill>
                  <a:latin typeface="Arial" pitchFamily="34" charset="0"/>
                  <a:cs typeface="Arial" pitchFamily="34" charset="0"/>
                </a:rPr>
                <a:t>Le protocole étant mis en place au niveau local, son contenu peut varier et être adapté au besoin de chaque structure.</a:t>
              </a:r>
            </a:p>
          </p:txBody>
        </p:sp>
      </p:grpSp>
      <p:grpSp>
        <p:nvGrpSpPr>
          <p:cNvPr id="56" name="Groupe 55">
            <a:extLst>
              <a:ext uri="{FF2B5EF4-FFF2-40B4-BE49-F238E27FC236}">
                <a16:creationId xmlns:a16="http://schemas.microsoft.com/office/drawing/2014/main" id="{3B7ACE1F-0A31-6994-4CA6-E1B54720A3C3}"/>
              </a:ext>
            </a:extLst>
          </p:cNvPr>
          <p:cNvGrpSpPr/>
          <p:nvPr/>
        </p:nvGrpSpPr>
        <p:grpSpPr>
          <a:xfrm>
            <a:off x="401466" y="1214152"/>
            <a:ext cx="11389067" cy="3411943"/>
            <a:chOff x="401466" y="1214152"/>
            <a:chExt cx="11389067" cy="3411943"/>
          </a:xfrm>
        </p:grpSpPr>
        <p:grpSp>
          <p:nvGrpSpPr>
            <p:cNvPr id="28" name="Groupe 27">
              <a:extLst>
                <a:ext uri="{FF2B5EF4-FFF2-40B4-BE49-F238E27FC236}">
                  <a16:creationId xmlns:a16="http://schemas.microsoft.com/office/drawing/2014/main" id="{2FEAED3E-448E-46BB-D106-0358249CAFAB}"/>
                </a:ext>
              </a:extLst>
            </p:cNvPr>
            <p:cNvGrpSpPr/>
            <p:nvPr/>
          </p:nvGrpSpPr>
          <p:grpSpPr>
            <a:xfrm>
              <a:off x="401466" y="1214152"/>
              <a:ext cx="11389067" cy="3411943"/>
              <a:chOff x="389058" y="1094088"/>
              <a:chExt cx="11739142" cy="3516818"/>
            </a:xfrm>
          </p:grpSpPr>
          <p:grpSp>
            <p:nvGrpSpPr>
              <p:cNvPr id="29" name="Groupe 28">
                <a:extLst>
                  <a:ext uri="{FF2B5EF4-FFF2-40B4-BE49-F238E27FC236}">
                    <a16:creationId xmlns:a16="http://schemas.microsoft.com/office/drawing/2014/main" id="{BBC51B1A-5721-2FA2-00E6-CE31C8F442CE}"/>
                  </a:ext>
                </a:extLst>
              </p:cNvPr>
              <p:cNvGrpSpPr/>
              <p:nvPr/>
            </p:nvGrpSpPr>
            <p:grpSpPr>
              <a:xfrm>
                <a:off x="389058" y="1094088"/>
                <a:ext cx="11739142" cy="3516818"/>
                <a:chOff x="389058" y="1094088"/>
                <a:chExt cx="11739142" cy="3516818"/>
              </a:xfrm>
            </p:grpSpPr>
            <p:sp>
              <p:nvSpPr>
                <p:cNvPr id="31" name="Rectangle 30">
                  <a:extLst>
                    <a:ext uri="{FF2B5EF4-FFF2-40B4-BE49-F238E27FC236}">
                      <a16:creationId xmlns:a16="http://schemas.microsoft.com/office/drawing/2014/main" id="{36D9708C-2A83-5B29-B5C8-7AC857CDEA08}"/>
                    </a:ext>
                  </a:extLst>
                </p:cNvPr>
                <p:cNvSpPr/>
                <p:nvPr/>
              </p:nvSpPr>
              <p:spPr>
                <a:xfrm>
                  <a:off x="3223796" y="2508034"/>
                  <a:ext cx="5642400" cy="1618356"/>
                </a:xfrm>
                <a:prstGeom prst="rect">
                  <a:avLst/>
                </a:prstGeom>
                <a:solidFill>
                  <a:srgbClr val="FFF6E5"/>
                </a:solidFill>
              </p:spPr>
              <p:txBody>
                <a:bodyPr rot="0" spcFirstLastPara="0" vertOverflow="overflow" horzOverflow="overflow" vert="horz" wrap="square" lIns="158767" tIns="158767" rIns="158767" bIns="158767" numCol="1" spcCol="0" rtlCol="0" fromWordArt="0" anchor="ctr" anchorCtr="0" forceAA="0" compatLnSpc="1">
                  <a:prstTxWarp prst="textNoShape">
                    <a:avLst/>
                  </a:prstTxWarp>
                  <a:noAutofit/>
                </a:bodyPr>
                <a:lstStyle/>
                <a:p>
                  <a:pPr marL="0" marR="0" lvl="0" indent="0" algn="ctr" defTabSz="1042907" eaLnBrk="1" fontAlgn="auto" latinLnBrk="0" hangingPunct="1">
                    <a:lnSpc>
                      <a:spcPts val="1874"/>
                    </a:lnSpc>
                    <a:spcBef>
                      <a:spcPts val="0"/>
                    </a:spcBef>
                    <a:spcAft>
                      <a:spcPts val="0"/>
                    </a:spcAft>
                    <a:buClrTx/>
                    <a:buSzTx/>
                    <a:buFontTx/>
                    <a:buNone/>
                    <a:tabLst/>
                    <a:defRPr/>
                  </a:pPr>
                  <a:endParaRPr kumimoji="0" lang="fr-FR" sz="1544"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grpSp>
              <p:nvGrpSpPr>
                <p:cNvPr id="32" name="Groupe 31">
                  <a:extLst>
                    <a:ext uri="{FF2B5EF4-FFF2-40B4-BE49-F238E27FC236}">
                      <a16:creationId xmlns:a16="http://schemas.microsoft.com/office/drawing/2014/main" id="{7BBDAD94-8957-F4AC-E31F-815C7329CD57}"/>
                    </a:ext>
                  </a:extLst>
                </p:cNvPr>
                <p:cNvGrpSpPr/>
                <p:nvPr/>
              </p:nvGrpSpPr>
              <p:grpSpPr>
                <a:xfrm>
                  <a:off x="389058" y="1094088"/>
                  <a:ext cx="11739142" cy="3516818"/>
                  <a:chOff x="428976" y="1470566"/>
                  <a:chExt cx="12943627" cy="3877658"/>
                </a:xfrm>
              </p:grpSpPr>
              <p:grpSp>
                <p:nvGrpSpPr>
                  <p:cNvPr id="33" name="Groupe 32">
                    <a:extLst>
                      <a:ext uri="{FF2B5EF4-FFF2-40B4-BE49-F238E27FC236}">
                        <a16:creationId xmlns:a16="http://schemas.microsoft.com/office/drawing/2014/main" id="{4F7B92C2-6A99-B9F8-218E-CF09DEED932C}"/>
                      </a:ext>
                    </a:extLst>
                  </p:cNvPr>
                  <p:cNvGrpSpPr/>
                  <p:nvPr/>
                </p:nvGrpSpPr>
                <p:grpSpPr>
                  <a:xfrm>
                    <a:off x="428976" y="1470566"/>
                    <a:ext cx="12943627" cy="3877658"/>
                    <a:chOff x="428976" y="1116335"/>
                    <a:chExt cx="12943627" cy="3877658"/>
                  </a:xfrm>
                </p:grpSpPr>
                <p:pic>
                  <p:nvPicPr>
                    <p:cNvPr id="39" name="Graphique 38" descr="Médecine contour">
                      <a:extLst>
                        <a:ext uri="{FF2B5EF4-FFF2-40B4-BE49-F238E27FC236}">
                          <a16:creationId xmlns:a16="http://schemas.microsoft.com/office/drawing/2014/main" id="{6FCF4593-4DC0-6C2D-CFD1-00E56BBE3C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4086" y="2218159"/>
                      <a:ext cx="914400" cy="914400"/>
                    </a:xfrm>
                    <a:prstGeom prst="rect">
                      <a:avLst/>
                    </a:prstGeom>
                  </p:spPr>
                </p:pic>
                <p:pic>
                  <p:nvPicPr>
                    <p:cNvPr id="40" name="Graphique 39" descr="Seringue contour">
                      <a:extLst>
                        <a:ext uri="{FF2B5EF4-FFF2-40B4-BE49-F238E27FC236}">
                          <a16:creationId xmlns:a16="http://schemas.microsoft.com/office/drawing/2014/main" id="{6F52A3C6-0D9E-B111-A0D8-24C9A9D717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44467" y="2218159"/>
                      <a:ext cx="914400" cy="914400"/>
                    </a:xfrm>
                    <a:prstGeom prst="rect">
                      <a:avLst/>
                    </a:prstGeom>
                  </p:spPr>
                </p:pic>
                <p:pic>
                  <p:nvPicPr>
                    <p:cNvPr id="41" name="Graphique 40" descr="Trousse de premiers secours contour">
                      <a:extLst>
                        <a:ext uri="{FF2B5EF4-FFF2-40B4-BE49-F238E27FC236}">
                          <a16:creationId xmlns:a16="http://schemas.microsoft.com/office/drawing/2014/main" id="{D22F76F4-7E37-4C54-520F-D9AB012BE3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23699" y="2218159"/>
                      <a:ext cx="914400" cy="914400"/>
                    </a:xfrm>
                    <a:prstGeom prst="rect">
                      <a:avLst/>
                    </a:prstGeom>
                  </p:spPr>
                </p:pic>
                <p:pic>
                  <p:nvPicPr>
                    <p:cNvPr id="42" name="Graphique 41" descr="Informations contour">
                      <a:extLst>
                        <a:ext uri="{FF2B5EF4-FFF2-40B4-BE49-F238E27FC236}">
                          <a16:creationId xmlns:a16="http://schemas.microsoft.com/office/drawing/2014/main" id="{0E395E67-DD6E-3289-C56B-F08B4FCC9D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851" y="2218159"/>
                      <a:ext cx="914400" cy="914400"/>
                    </a:xfrm>
                    <a:prstGeom prst="rect">
                      <a:avLst/>
                    </a:prstGeom>
                  </p:spPr>
                </p:pic>
                <p:cxnSp>
                  <p:nvCxnSpPr>
                    <p:cNvPr id="43" name="Connecteur droit 42">
                      <a:extLst>
                        <a:ext uri="{FF2B5EF4-FFF2-40B4-BE49-F238E27FC236}">
                          <a16:creationId xmlns:a16="http://schemas.microsoft.com/office/drawing/2014/main" id="{57618BD6-E6AF-5B17-048D-1C900C3C1FBF}"/>
                        </a:ext>
                      </a:extLst>
                    </p:cNvPr>
                    <p:cNvCxnSpPr>
                      <a:cxnSpLocks/>
                      <a:stCxn id="42" idx="0"/>
                    </p:cNvCxnSpPr>
                    <p:nvPr/>
                  </p:nvCxnSpPr>
                  <p:spPr>
                    <a:xfrm flipV="1">
                      <a:off x="1562051" y="1603648"/>
                      <a:ext cx="0" cy="614511"/>
                    </a:xfrm>
                    <a:prstGeom prst="line">
                      <a:avLst/>
                    </a:prstGeom>
                    <a:noFill/>
                    <a:ln w="19050" cap="flat" cmpd="sng" algn="ctr">
                      <a:solidFill>
                        <a:srgbClr val="96055F"/>
                      </a:solidFill>
                      <a:prstDash val="solid"/>
                    </a:ln>
                    <a:effectLst>
                      <a:outerShdw blurRad="63500" algn="ctr" rotWithShape="0">
                        <a:prstClr val="black">
                          <a:alpha val="40000"/>
                        </a:prstClr>
                      </a:outerShdw>
                    </a:effectLst>
                  </p:spPr>
                </p:cxnSp>
                <p:cxnSp>
                  <p:nvCxnSpPr>
                    <p:cNvPr id="44" name="Connecteur droit 43">
                      <a:extLst>
                        <a:ext uri="{FF2B5EF4-FFF2-40B4-BE49-F238E27FC236}">
                          <a16:creationId xmlns:a16="http://schemas.microsoft.com/office/drawing/2014/main" id="{89C5D382-CBB2-B7E6-DD1B-5EBF6DE3DEEC}"/>
                        </a:ext>
                      </a:extLst>
                    </p:cNvPr>
                    <p:cNvCxnSpPr>
                      <a:cxnSpLocks/>
                      <a:stCxn id="40" idx="0"/>
                    </p:cNvCxnSpPr>
                    <p:nvPr/>
                  </p:nvCxnSpPr>
                  <p:spPr>
                    <a:xfrm flipV="1">
                      <a:off x="5001667" y="1551310"/>
                      <a:ext cx="0" cy="666849"/>
                    </a:xfrm>
                    <a:prstGeom prst="line">
                      <a:avLst/>
                    </a:prstGeom>
                    <a:noFill/>
                    <a:ln w="19050" cap="flat" cmpd="sng" algn="ctr">
                      <a:solidFill>
                        <a:srgbClr val="96055F"/>
                      </a:solidFill>
                      <a:prstDash val="solid"/>
                    </a:ln>
                    <a:effectLst>
                      <a:outerShdw blurRad="63500" algn="ctr" rotWithShape="0">
                        <a:prstClr val="black">
                          <a:alpha val="40000"/>
                        </a:prstClr>
                      </a:outerShdw>
                    </a:effectLst>
                  </p:spPr>
                </p:cxnSp>
                <p:cxnSp>
                  <p:nvCxnSpPr>
                    <p:cNvPr id="45" name="Connecteur droit 44">
                      <a:extLst>
                        <a:ext uri="{FF2B5EF4-FFF2-40B4-BE49-F238E27FC236}">
                          <a16:creationId xmlns:a16="http://schemas.microsoft.com/office/drawing/2014/main" id="{89230DAF-A7D5-A8E4-C012-C79C3CA4D46F}"/>
                        </a:ext>
                      </a:extLst>
                    </p:cNvPr>
                    <p:cNvCxnSpPr>
                      <a:cxnSpLocks/>
                    </p:cNvCxnSpPr>
                    <p:nvPr/>
                  </p:nvCxnSpPr>
                  <p:spPr>
                    <a:xfrm flipH="1" flipV="1">
                      <a:off x="8441286" y="1551310"/>
                      <a:ext cx="3" cy="666849"/>
                    </a:xfrm>
                    <a:prstGeom prst="line">
                      <a:avLst/>
                    </a:prstGeom>
                    <a:noFill/>
                    <a:ln w="19050" cap="flat" cmpd="sng" algn="ctr">
                      <a:solidFill>
                        <a:srgbClr val="96055F"/>
                      </a:solidFill>
                      <a:prstDash val="solid"/>
                    </a:ln>
                    <a:effectLst>
                      <a:outerShdw blurRad="63500" algn="ctr" rotWithShape="0">
                        <a:prstClr val="black">
                          <a:alpha val="40000"/>
                        </a:prstClr>
                      </a:outerShdw>
                    </a:effectLst>
                  </p:spPr>
                </p:cxnSp>
                <p:cxnSp>
                  <p:nvCxnSpPr>
                    <p:cNvPr id="46" name="Connecteur droit 45">
                      <a:extLst>
                        <a:ext uri="{FF2B5EF4-FFF2-40B4-BE49-F238E27FC236}">
                          <a16:creationId xmlns:a16="http://schemas.microsoft.com/office/drawing/2014/main" id="{5560BB93-B198-2702-0EC6-9797CB3370F6}"/>
                        </a:ext>
                      </a:extLst>
                    </p:cNvPr>
                    <p:cNvCxnSpPr>
                      <a:cxnSpLocks/>
                      <a:stCxn id="41" idx="0"/>
                    </p:cNvCxnSpPr>
                    <p:nvPr/>
                  </p:nvCxnSpPr>
                  <p:spPr>
                    <a:xfrm flipH="1" flipV="1">
                      <a:off x="11880898" y="1603648"/>
                      <a:ext cx="1" cy="614511"/>
                    </a:xfrm>
                    <a:prstGeom prst="line">
                      <a:avLst/>
                    </a:prstGeom>
                    <a:noFill/>
                    <a:ln w="19050" cap="flat" cmpd="sng" algn="ctr">
                      <a:solidFill>
                        <a:srgbClr val="96055F"/>
                      </a:solidFill>
                      <a:prstDash val="solid"/>
                    </a:ln>
                    <a:effectLst>
                      <a:outerShdw blurRad="63500" algn="ctr" rotWithShape="0">
                        <a:prstClr val="black">
                          <a:alpha val="40000"/>
                        </a:prstClr>
                      </a:outerShdw>
                    </a:effectLst>
                  </p:spPr>
                </p:cxnSp>
                <p:grpSp>
                  <p:nvGrpSpPr>
                    <p:cNvPr id="47" name="Groupe 46">
                      <a:extLst>
                        <a:ext uri="{FF2B5EF4-FFF2-40B4-BE49-F238E27FC236}">
                          <a16:creationId xmlns:a16="http://schemas.microsoft.com/office/drawing/2014/main" id="{86B9ACE4-5FC1-1CD7-4B73-9C162C9B93B3}"/>
                        </a:ext>
                      </a:extLst>
                    </p:cNvPr>
                    <p:cNvGrpSpPr/>
                    <p:nvPr/>
                  </p:nvGrpSpPr>
                  <p:grpSpPr>
                    <a:xfrm>
                      <a:off x="1149056" y="1116335"/>
                      <a:ext cx="11189041" cy="666849"/>
                      <a:chOff x="1149056" y="1116335"/>
                      <a:chExt cx="11189041" cy="666849"/>
                    </a:xfrm>
                  </p:grpSpPr>
                  <p:sp>
                    <p:nvSpPr>
                      <p:cNvPr id="52" name="Rectangle : coins arrondis 51">
                        <a:extLst>
                          <a:ext uri="{FF2B5EF4-FFF2-40B4-BE49-F238E27FC236}">
                            <a16:creationId xmlns:a16="http://schemas.microsoft.com/office/drawing/2014/main" id="{FBA4341B-D5E6-143B-E2DB-518079D17031}"/>
                          </a:ext>
                        </a:extLst>
                      </p:cNvPr>
                      <p:cNvSpPr/>
                      <p:nvPr/>
                    </p:nvSpPr>
                    <p:spPr>
                      <a:xfrm>
                        <a:off x="1149056" y="1116335"/>
                        <a:ext cx="11189041" cy="666849"/>
                      </a:xfrm>
                      <a:prstGeom prst="roundRect">
                        <a:avLst/>
                      </a:prstGeom>
                      <a:solidFill>
                        <a:srgbClr val="FFFFFF"/>
                      </a:solidFill>
                      <a:ln w="19050">
                        <a:solidFill>
                          <a:srgbClr val="96055F"/>
                        </a:solidFill>
                      </a:ln>
                      <a:effectLst>
                        <a:outerShdw blurRad="63500" algn="ctr" rotWithShape="0">
                          <a:prstClr val="black">
                            <a:alpha val="40000"/>
                          </a:prstClr>
                        </a:outerShdw>
                      </a:effectLst>
                    </p:spPr>
                    <p:txBody>
                      <a:bodyPr rot="0" spcFirstLastPara="0" vertOverflow="overflow" horzOverflow="overflow" vert="horz" wrap="square" lIns="143993" tIns="143993" rIns="143993" bIns="143993" numCol="1" spcCol="0" rtlCol="0" fromWordArt="0" anchor="ctr" anchorCtr="0" forceAA="0" compatLnSpc="1">
                        <a:prstTxWarp prst="textNoShape">
                          <a:avLst/>
                        </a:prstTxWarp>
                        <a:noAutofit/>
                      </a:bodyPr>
                      <a:lstStyle/>
                      <a:p>
                        <a:pPr marL="0" marR="0" lvl="0" indent="0" algn="ctr" defTabSz="1042907" eaLnBrk="1" fontAlgn="auto" latinLnBrk="0" hangingPunct="1">
                          <a:lnSpc>
                            <a:spcPts val="17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53" name="ZoneTexte 52">
                        <a:extLst>
                          <a:ext uri="{FF2B5EF4-FFF2-40B4-BE49-F238E27FC236}">
                            <a16:creationId xmlns:a16="http://schemas.microsoft.com/office/drawing/2014/main" id="{CB6D91F3-D5EB-664E-7704-F1B1AEB16F31}"/>
                          </a:ext>
                        </a:extLst>
                      </p:cNvPr>
                      <p:cNvSpPr txBox="1"/>
                      <p:nvPr/>
                    </p:nvSpPr>
                    <p:spPr>
                      <a:xfrm>
                        <a:off x="1684421" y="1239887"/>
                        <a:ext cx="10118311" cy="419744"/>
                      </a:xfrm>
                      <a:prstGeom prst="rect">
                        <a:avLst/>
                      </a:prstGeom>
                      <a:noFill/>
                      <a:ln w="19050">
                        <a:noFill/>
                      </a:ln>
                    </p:spPr>
                    <p:txBody>
                      <a:bodyPr vert="horz" wrap="none" lIns="0" tIns="0" rIns="0" bIns="0" rtlCol="0">
                        <a:spAutoFit/>
                      </a:bodyPr>
                      <a:lstStyle/>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96055F"/>
                            </a:solidFill>
                            <a:effectLst/>
                            <a:uLnTx/>
                            <a:uFillTx/>
                            <a:latin typeface="Arial" pitchFamily="34" charset="0"/>
                            <a:cs typeface="Arial" pitchFamily="34" charset="0"/>
                          </a:rPr>
                          <a:t>Une consultation de préparation au voyage construite en 4 temps</a:t>
                        </a:r>
                      </a:p>
                    </p:txBody>
                  </p:sp>
                </p:grpSp>
                <p:sp>
                  <p:nvSpPr>
                    <p:cNvPr id="48" name="ZoneTexte 47">
                      <a:extLst>
                        <a:ext uri="{FF2B5EF4-FFF2-40B4-BE49-F238E27FC236}">
                          <a16:creationId xmlns:a16="http://schemas.microsoft.com/office/drawing/2014/main" id="{24ABDB3A-9E35-34A8-FA9E-9D497C10D893}"/>
                        </a:ext>
                      </a:extLst>
                    </p:cNvPr>
                    <p:cNvSpPr txBox="1"/>
                    <p:nvPr/>
                  </p:nvSpPr>
                  <p:spPr>
                    <a:xfrm>
                      <a:off x="428976" y="3192592"/>
                      <a:ext cx="2266150" cy="1801401"/>
                    </a:xfrm>
                    <a:prstGeom prst="rect">
                      <a:avLst/>
                    </a:prstGeom>
                    <a:noFill/>
                  </p:spPr>
                  <p:txBody>
                    <a:bodyPr vert="horz" wrap="square" lIns="0" tIns="0" rIns="0" bIns="0" rtlCol="0">
                      <a:spAutoFit/>
                    </a:bodyPr>
                    <a:lstStyle/>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Recueil des informations de voyage du patient</a:t>
                      </a:r>
                    </a:p>
                    <a:p>
                      <a:pPr marL="0" marR="0" lvl="0" indent="0" algn="ctr" defTabSz="1042907"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srgbClr val="463C3C"/>
                        </a:solidFill>
                        <a:effectLst/>
                        <a:uLnTx/>
                        <a:uFillTx/>
                        <a:latin typeface="Arial" pitchFamily="34" charset="0"/>
                        <a:cs typeface="Arial" pitchFamily="34" charset="0"/>
                      </a:endParaRPr>
                    </a:p>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Conseils et bonnes pratiques du voyageur</a:t>
                      </a:r>
                    </a:p>
                    <a:p>
                      <a:pPr marL="0" marR="0" lvl="0" indent="0" algn="ctr" defTabSz="1042907" eaLnBrk="1" fontAlgn="auto" latinLnBrk="0" hangingPunct="1">
                        <a:lnSpc>
                          <a:spcPct val="100000"/>
                        </a:lnSpc>
                        <a:spcBef>
                          <a:spcPts val="0"/>
                        </a:spcBef>
                        <a:spcAft>
                          <a:spcPts val="0"/>
                        </a:spcAft>
                        <a:buClrTx/>
                        <a:buSzTx/>
                        <a:buFontTx/>
                        <a:buNone/>
                        <a:tabLst/>
                        <a:defRPr/>
                      </a:pPr>
                      <a:endParaRPr lang="fr-FR" sz="800" kern="0" dirty="0">
                        <a:solidFill>
                          <a:srgbClr val="463C3C"/>
                        </a:solidFill>
                        <a:latin typeface="Arial" pitchFamily="34" charset="0"/>
                        <a:cs typeface="Arial" pitchFamily="34" charset="0"/>
                      </a:endParaRPr>
                    </a:p>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Mise à jour des vaccins du calendrier vaccinal Fr</a:t>
                      </a:r>
                    </a:p>
                  </p:txBody>
                </p:sp>
                <p:sp>
                  <p:nvSpPr>
                    <p:cNvPr id="49" name="ZoneTexte 48">
                      <a:extLst>
                        <a:ext uri="{FF2B5EF4-FFF2-40B4-BE49-F238E27FC236}">
                          <a16:creationId xmlns:a16="http://schemas.microsoft.com/office/drawing/2014/main" id="{BC721D8B-CA3A-FBB2-F263-CDF36ECB5D85}"/>
                        </a:ext>
                      </a:extLst>
                    </p:cNvPr>
                    <p:cNvSpPr txBox="1"/>
                    <p:nvPr/>
                  </p:nvSpPr>
                  <p:spPr>
                    <a:xfrm>
                      <a:off x="3580978" y="3192591"/>
                      <a:ext cx="2841375" cy="1119317"/>
                    </a:xfrm>
                    <a:prstGeom prst="rect">
                      <a:avLst/>
                    </a:prstGeom>
                    <a:noFill/>
                  </p:spPr>
                  <p:txBody>
                    <a:bodyPr vert="horz" wrap="square" lIns="0" tIns="0" rIns="0" bIns="0" rtlCol="0">
                      <a:spAutoFit/>
                    </a:bodyPr>
                    <a:lstStyle/>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Prescription des vaccins recommandés pour ce voyage*</a:t>
                      </a:r>
                    </a:p>
                    <a:p>
                      <a:pPr marL="0" marR="0" lvl="0" indent="0" algn="ctr" defTabSz="1042907"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srgbClr val="463C3C"/>
                        </a:solidFill>
                        <a:effectLst/>
                        <a:uLnTx/>
                        <a:uFillTx/>
                        <a:latin typeface="Arial" pitchFamily="34" charset="0"/>
                        <a:cs typeface="Arial" pitchFamily="34" charset="0"/>
                      </a:endParaRPr>
                    </a:p>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Injection des vaccins du voyageur*</a:t>
                      </a:r>
                    </a:p>
                  </p:txBody>
                </p:sp>
                <p:sp>
                  <p:nvSpPr>
                    <p:cNvPr id="50" name="ZoneTexte 49">
                      <a:extLst>
                        <a:ext uri="{FF2B5EF4-FFF2-40B4-BE49-F238E27FC236}">
                          <a16:creationId xmlns:a16="http://schemas.microsoft.com/office/drawing/2014/main" id="{0BCA6139-3578-4B58-5EA8-4D9565E236AD}"/>
                        </a:ext>
                      </a:extLst>
                    </p:cNvPr>
                    <p:cNvSpPr txBox="1"/>
                    <p:nvPr/>
                  </p:nvSpPr>
                  <p:spPr>
                    <a:xfrm>
                      <a:off x="7106669" y="3192595"/>
                      <a:ext cx="2669235" cy="734552"/>
                    </a:xfrm>
                    <a:prstGeom prst="rect">
                      <a:avLst/>
                    </a:prstGeom>
                    <a:noFill/>
                  </p:spPr>
                  <p:txBody>
                    <a:bodyPr vert="horz" wrap="square" lIns="0" tIns="0" rIns="0" bIns="0" rtlCol="0">
                      <a:spAutoFit/>
                    </a:bodyPr>
                    <a:lstStyle/>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Prescription de la chimioprophylaxie antipaludique si nécessaire</a:t>
                      </a:r>
                    </a:p>
                  </p:txBody>
                </p:sp>
                <p:sp>
                  <p:nvSpPr>
                    <p:cNvPr id="51" name="ZoneTexte 50">
                      <a:extLst>
                        <a:ext uri="{FF2B5EF4-FFF2-40B4-BE49-F238E27FC236}">
                          <a16:creationId xmlns:a16="http://schemas.microsoft.com/office/drawing/2014/main" id="{AA556916-6D64-8127-007A-852662BA634B}"/>
                        </a:ext>
                      </a:extLst>
                    </p:cNvPr>
                    <p:cNvSpPr txBox="1"/>
                    <p:nvPr/>
                  </p:nvSpPr>
                  <p:spPr>
                    <a:xfrm>
                      <a:off x="10383650" y="3192926"/>
                      <a:ext cx="2988953" cy="874466"/>
                    </a:xfrm>
                    <a:prstGeom prst="rect">
                      <a:avLst/>
                    </a:prstGeom>
                    <a:noFill/>
                  </p:spPr>
                  <p:txBody>
                    <a:bodyPr vert="horz" wrap="square" lIns="0" tIns="0" rIns="0" bIns="0" rtlCol="0">
                      <a:spAutoFit/>
                    </a:bodyPr>
                    <a:lstStyle/>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463C3C"/>
                          </a:solidFill>
                          <a:effectLst/>
                          <a:uLnTx/>
                          <a:uFillTx/>
                          <a:latin typeface="Arial" pitchFamily="34" charset="0"/>
                          <a:cs typeface="Arial" pitchFamily="34" charset="0"/>
                        </a:rPr>
                        <a:t>Constitution de la trousse à pharmacie du voyageur</a:t>
                      </a:r>
                    </a:p>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srgbClr val="463C3C"/>
                          </a:solidFill>
                          <a:effectLst/>
                          <a:uLnTx/>
                          <a:uFillTx/>
                          <a:latin typeface="Arial" pitchFamily="34" charset="0"/>
                          <a:cs typeface="Arial" pitchFamily="34" charset="0"/>
                        </a:rPr>
                        <a:t>(répulsifs, moustiquaire, antalgiques, antiseptique, pansements, …)</a:t>
                      </a:r>
                    </a:p>
                  </p:txBody>
                </p:sp>
              </p:grpSp>
              <p:grpSp>
                <p:nvGrpSpPr>
                  <p:cNvPr id="34" name="Groupe 33">
                    <a:extLst>
                      <a:ext uri="{FF2B5EF4-FFF2-40B4-BE49-F238E27FC236}">
                        <a16:creationId xmlns:a16="http://schemas.microsoft.com/office/drawing/2014/main" id="{554D724D-1FD7-950E-B0E1-F6A1CAF45B50}"/>
                      </a:ext>
                    </a:extLst>
                  </p:cNvPr>
                  <p:cNvGrpSpPr/>
                  <p:nvPr/>
                </p:nvGrpSpPr>
                <p:grpSpPr>
                  <a:xfrm>
                    <a:off x="3632679" y="4585396"/>
                    <a:ext cx="6264696" cy="636295"/>
                    <a:chOff x="3632679" y="4585396"/>
                    <a:chExt cx="6264696" cy="636295"/>
                  </a:xfrm>
                </p:grpSpPr>
                <p:pic>
                  <p:nvPicPr>
                    <p:cNvPr id="37" name="Graphique 36" descr="Informations contour">
                      <a:extLst>
                        <a:ext uri="{FF2B5EF4-FFF2-40B4-BE49-F238E27FC236}">
                          <a16:creationId xmlns:a16="http://schemas.microsoft.com/office/drawing/2014/main" id="{7864C2B6-94D1-9CD9-598C-122F5F2F95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28879" y="4585396"/>
                      <a:ext cx="457200" cy="457200"/>
                    </a:xfrm>
                    <a:prstGeom prst="rect">
                      <a:avLst/>
                    </a:prstGeom>
                  </p:spPr>
                </p:pic>
                <p:sp>
                  <p:nvSpPr>
                    <p:cNvPr id="38" name="ZoneTexte 37">
                      <a:extLst>
                        <a:ext uri="{FF2B5EF4-FFF2-40B4-BE49-F238E27FC236}">
                          <a16:creationId xmlns:a16="http://schemas.microsoft.com/office/drawing/2014/main" id="{F5E3351C-F7D2-2B59-5948-FAC7241284F6}"/>
                        </a:ext>
                      </a:extLst>
                    </p:cNvPr>
                    <p:cNvSpPr txBox="1"/>
                    <p:nvPr/>
                  </p:nvSpPr>
                  <p:spPr>
                    <a:xfrm>
                      <a:off x="3632679" y="5037015"/>
                      <a:ext cx="6264696" cy="184676"/>
                    </a:xfrm>
                    <a:prstGeom prst="rect">
                      <a:avLst/>
                    </a:prstGeom>
                    <a:noFill/>
                  </p:spPr>
                  <p:txBody>
                    <a:bodyPr vert="horz" wrap="square" lIns="0" tIns="0" rIns="0" bIns="0" rtlCol="0">
                      <a:spAutoFit/>
                    </a:bodyPr>
                    <a:lstStyle/>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F5A000"/>
                          </a:solidFill>
                          <a:effectLst/>
                          <a:uLnTx/>
                          <a:uFillTx/>
                          <a:latin typeface="Arial" pitchFamily="34" charset="0"/>
                          <a:cs typeface="Arial" pitchFamily="34" charset="0"/>
                        </a:rPr>
                        <a:t>Utilisation de l’outil Mentor Pro de Mesvaccins.net</a:t>
                      </a:r>
                    </a:p>
                  </p:txBody>
                </p:sp>
              </p:grpSp>
              <p:cxnSp>
                <p:nvCxnSpPr>
                  <p:cNvPr id="35" name="Connecteur : en angle 34">
                    <a:extLst>
                      <a:ext uri="{FF2B5EF4-FFF2-40B4-BE49-F238E27FC236}">
                        <a16:creationId xmlns:a16="http://schemas.microsoft.com/office/drawing/2014/main" id="{522D2D28-71C9-6D1D-617B-2BDA3207E1CD}"/>
                      </a:ext>
                    </a:extLst>
                  </p:cNvPr>
                  <p:cNvCxnSpPr>
                    <a:stCxn id="40" idx="1"/>
                    <a:endCxn id="37" idx="1"/>
                  </p:cNvCxnSpPr>
                  <p:nvPr/>
                </p:nvCxnSpPr>
                <p:spPr>
                  <a:xfrm rot="10800000" flipH="1" flipV="1">
                    <a:off x="4544467" y="3029590"/>
                    <a:ext cx="1984412" cy="1784406"/>
                  </a:xfrm>
                  <a:prstGeom prst="bentConnector3">
                    <a:avLst>
                      <a:gd name="adj1" fmla="val -49305"/>
                    </a:avLst>
                  </a:prstGeom>
                  <a:noFill/>
                  <a:ln w="6350" cap="flat" cmpd="sng" algn="ctr">
                    <a:solidFill>
                      <a:srgbClr val="F5A000"/>
                    </a:solidFill>
                    <a:prstDash val="solid"/>
                  </a:ln>
                  <a:effectLst/>
                </p:spPr>
              </p:cxnSp>
              <p:cxnSp>
                <p:nvCxnSpPr>
                  <p:cNvPr id="36" name="Connecteur : en angle 35">
                    <a:extLst>
                      <a:ext uri="{FF2B5EF4-FFF2-40B4-BE49-F238E27FC236}">
                        <a16:creationId xmlns:a16="http://schemas.microsoft.com/office/drawing/2014/main" id="{805C3368-47DF-DEFC-62FE-47B457F3C615}"/>
                      </a:ext>
                    </a:extLst>
                  </p:cNvPr>
                  <p:cNvCxnSpPr>
                    <a:cxnSpLocks/>
                    <a:stCxn id="39" idx="3"/>
                    <a:endCxn id="37" idx="3"/>
                  </p:cNvCxnSpPr>
                  <p:nvPr/>
                </p:nvCxnSpPr>
                <p:spPr>
                  <a:xfrm flipH="1">
                    <a:off x="6986079" y="3029590"/>
                    <a:ext cx="1912406" cy="1784406"/>
                  </a:xfrm>
                  <a:prstGeom prst="bentConnector3">
                    <a:avLst>
                      <a:gd name="adj1" fmla="val -46059"/>
                    </a:avLst>
                  </a:prstGeom>
                  <a:noFill/>
                  <a:ln w="6350" cap="flat" cmpd="sng" algn="ctr">
                    <a:solidFill>
                      <a:srgbClr val="F5A000"/>
                    </a:solidFill>
                    <a:prstDash val="solid"/>
                  </a:ln>
                  <a:effectLst/>
                </p:spPr>
              </p:cxnSp>
            </p:grpSp>
          </p:grpSp>
          <p:sp>
            <p:nvSpPr>
              <p:cNvPr id="30" name="ZoneTexte 29">
                <a:extLst>
                  <a:ext uri="{FF2B5EF4-FFF2-40B4-BE49-F238E27FC236}">
                    <a16:creationId xmlns:a16="http://schemas.microsoft.com/office/drawing/2014/main" id="{4FC9133F-4661-DD94-BE49-C1773BE6A556}"/>
                  </a:ext>
                </a:extLst>
              </p:cNvPr>
              <p:cNvSpPr txBox="1"/>
              <p:nvPr/>
            </p:nvSpPr>
            <p:spPr>
              <a:xfrm>
                <a:off x="5100751" y="2183726"/>
                <a:ext cx="1990502" cy="334981"/>
              </a:xfrm>
              <a:prstGeom prst="rect">
                <a:avLst/>
              </a:prstGeom>
              <a:noFill/>
            </p:spPr>
            <p:txBody>
              <a:bodyPr vert="horz" wrap="square" lIns="0" tIns="0" rIns="0" bIns="0" rtlCol="0">
                <a:spAutoFit/>
              </a:bodyPr>
              <a:lstStyle/>
              <a:p>
                <a:pPr marL="0" marR="0" lvl="0" indent="0" algn="ctr" defTabSz="1042907"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F5A000"/>
                    </a:solidFill>
                    <a:effectLst/>
                    <a:uLnTx/>
                    <a:uFillTx/>
                    <a:latin typeface="Arial" pitchFamily="34" charset="0"/>
                    <a:cs typeface="Arial" pitchFamily="34" charset="0"/>
                  </a:rPr>
                  <a:t>Actes dérogatoires par délégation du médecin</a:t>
                </a:r>
              </a:p>
            </p:txBody>
          </p:sp>
        </p:grpSp>
        <p:sp>
          <p:nvSpPr>
            <p:cNvPr id="55" name="ZoneTexte 54">
              <a:extLst>
                <a:ext uri="{FF2B5EF4-FFF2-40B4-BE49-F238E27FC236}">
                  <a16:creationId xmlns:a16="http://schemas.microsoft.com/office/drawing/2014/main" id="{0D63B225-46FA-27EC-C7B2-E78105F3A39B}"/>
                </a:ext>
              </a:extLst>
            </p:cNvPr>
            <p:cNvSpPr txBox="1"/>
            <p:nvPr/>
          </p:nvSpPr>
          <p:spPr>
            <a:xfrm>
              <a:off x="7620723" y="4169452"/>
              <a:ext cx="1005083" cy="153888"/>
            </a:xfrm>
            <a:prstGeom prst="rect">
              <a:avLst/>
            </a:prstGeom>
            <a:noFill/>
          </p:spPr>
          <p:txBody>
            <a:bodyPr vert="horz" wrap="none" lIns="0" tIns="0" rIns="0" bIns="0" rtlCol="0">
              <a:spAutoFit/>
            </a:bodyPr>
            <a:lstStyle/>
            <a:p>
              <a:pPr marL="0" marR="0" indent="0" algn="l" defTabSz="1043056" rtl="0" eaLnBrk="1" fontAlgn="auto" latinLnBrk="0" hangingPunct="1">
                <a:spcBef>
                  <a:spcPts val="0"/>
                </a:spcBef>
                <a:spcAft>
                  <a:spcPts val="0"/>
                </a:spcAft>
                <a:buClrTx/>
                <a:buSzTx/>
                <a:buFont typeface="Arial" pitchFamily="34" charset="0"/>
                <a:buNone/>
                <a:tabLst/>
              </a:pPr>
              <a:r>
                <a:rPr kumimoji="0" lang="fr-FR" sz="1000" i="0" u="none" strike="noStrike" kern="1200" cap="none" spc="0" normalizeH="0" baseline="0" dirty="0">
                  <a:ln>
                    <a:noFill/>
                  </a:ln>
                  <a:effectLst/>
                  <a:uLnTx/>
                  <a:uFillTx/>
                  <a:latin typeface="Arial" pitchFamily="34" charset="0"/>
                  <a:ea typeface="+mn-ea"/>
                  <a:cs typeface="Arial" pitchFamily="34" charset="0"/>
                </a:rPr>
                <a:t>*Sauf fièvre jaune</a:t>
              </a:r>
            </a:p>
          </p:txBody>
        </p:sp>
      </p:grpSp>
    </p:spTree>
    <p:extLst>
      <p:ext uri="{BB962C8B-B14F-4D97-AF65-F5344CB8AC3E}">
        <p14:creationId xmlns:p14="http://schemas.microsoft.com/office/powerpoint/2010/main" val="204275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1AE27-E246-5DC8-6BE7-801CF89AC0FC}"/>
            </a:ext>
          </a:extLst>
        </p:cNvPr>
        <p:cNvGrpSpPr/>
        <p:nvPr/>
      </p:nvGrpSpPr>
      <p:grpSpPr>
        <a:xfrm>
          <a:off x="0" y="0"/>
          <a:ext cx="0" cy="0"/>
          <a:chOff x="0" y="0"/>
          <a:chExt cx="0" cy="0"/>
        </a:xfrm>
      </p:grpSpPr>
      <p:sp>
        <p:nvSpPr>
          <p:cNvPr id="15" name="Titre 1">
            <a:extLst>
              <a:ext uri="{FF2B5EF4-FFF2-40B4-BE49-F238E27FC236}">
                <a16:creationId xmlns:a16="http://schemas.microsoft.com/office/drawing/2014/main" id="{D8D2AE72-8033-464A-82D0-3F18BBF38072}"/>
              </a:ext>
            </a:extLst>
          </p:cNvPr>
          <p:cNvSpPr txBox="1">
            <a:spLocks/>
          </p:cNvSpPr>
          <p:nvPr/>
        </p:nvSpPr>
        <p:spPr>
          <a:xfrm>
            <a:off x="-1" y="127816"/>
            <a:ext cx="10205886"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En pratique : exemple d’organisation d’une consultation de préparation au voyage</a:t>
            </a:r>
          </a:p>
        </p:txBody>
      </p:sp>
      <p:grpSp>
        <p:nvGrpSpPr>
          <p:cNvPr id="30" name="Groupe 29">
            <a:extLst>
              <a:ext uri="{FF2B5EF4-FFF2-40B4-BE49-F238E27FC236}">
                <a16:creationId xmlns:a16="http://schemas.microsoft.com/office/drawing/2014/main" id="{5B937A4E-26F2-03A1-D177-7C7BDCFB3114}"/>
              </a:ext>
            </a:extLst>
          </p:cNvPr>
          <p:cNvGrpSpPr/>
          <p:nvPr/>
        </p:nvGrpSpPr>
        <p:grpSpPr>
          <a:xfrm>
            <a:off x="113434" y="1530206"/>
            <a:ext cx="11266875" cy="2595978"/>
            <a:chOff x="133985" y="961298"/>
            <a:chExt cx="11869236" cy="2734767"/>
          </a:xfrm>
        </p:grpSpPr>
        <p:grpSp>
          <p:nvGrpSpPr>
            <p:cNvPr id="31" name="Groupe 30">
              <a:extLst>
                <a:ext uri="{FF2B5EF4-FFF2-40B4-BE49-F238E27FC236}">
                  <a16:creationId xmlns:a16="http://schemas.microsoft.com/office/drawing/2014/main" id="{37FB6783-1810-45D5-8EC0-090AA78AD048}"/>
                </a:ext>
              </a:extLst>
            </p:cNvPr>
            <p:cNvGrpSpPr/>
            <p:nvPr/>
          </p:nvGrpSpPr>
          <p:grpSpPr>
            <a:xfrm>
              <a:off x="133985" y="961298"/>
              <a:ext cx="11869236" cy="2734767"/>
              <a:chOff x="133985" y="961298"/>
              <a:chExt cx="11869236" cy="2734767"/>
            </a:xfrm>
          </p:grpSpPr>
          <p:grpSp>
            <p:nvGrpSpPr>
              <p:cNvPr id="33" name="Groupe 32">
                <a:extLst>
                  <a:ext uri="{FF2B5EF4-FFF2-40B4-BE49-F238E27FC236}">
                    <a16:creationId xmlns:a16="http://schemas.microsoft.com/office/drawing/2014/main" id="{A6CBE3D4-5323-4CB8-EE36-D34B583BC96A}"/>
                  </a:ext>
                </a:extLst>
              </p:cNvPr>
              <p:cNvGrpSpPr/>
              <p:nvPr/>
            </p:nvGrpSpPr>
            <p:grpSpPr>
              <a:xfrm>
                <a:off x="133985" y="961298"/>
                <a:ext cx="11869236" cy="2734767"/>
                <a:chOff x="133985" y="961298"/>
                <a:chExt cx="11869236" cy="2734767"/>
              </a:xfrm>
            </p:grpSpPr>
            <p:sp>
              <p:nvSpPr>
                <p:cNvPr id="35" name="Rectangle 34">
                  <a:extLst>
                    <a:ext uri="{FF2B5EF4-FFF2-40B4-BE49-F238E27FC236}">
                      <a16:creationId xmlns:a16="http://schemas.microsoft.com/office/drawing/2014/main" id="{15C6F177-FEDD-1990-9BE5-D5E2757FAB91}"/>
                    </a:ext>
                  </a:extLst>
                </p:cNvPr>
                <p:cNvSpPr/>
                <p:nvPr/>
              </p:nvSpPr>
              <p:spPr>
                <a:xfrm>
                  <a:off x="133985" y="961298"/>
                  <a:ext cx="11869236" cy="2730755"/>
                </a:xfrm>
                <a:prstGeom prst="rect">
                  <a:avLst/>
                </a:prstGeom>
                <a:solidFill>
                  <a:srgbClr val="FEFAF8"/>
                </a:solidFill>
                <a:ln w="10795" cap="flat" cmpd="sng" algn="ctr">
                  <a:solidFill>
                    <a:srgbClr val="D2508C"/>
                  </a:solid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srgbClr val="FFFFFF"/>
                    </a:solidFill>
                    <a:effectLst/>
                    <a:uLnTx/>
                    <a:uFillTx/>
                    <a:latin typeface="Arial"/>
                    <a:ea typeface="+mn-ea"/>
                    <a:cs typeface="+mn-cs"/>
                  </a:endParaRPr>
                </a:p>
              </p:txBody>
            </p:sp>
            <p:sp>
              <p:nvSpPr>
                <p:cNvPr id="36" name="ZoneTexte 35">
                  <a:extLst>
                    <a:ext uri="{FF2B5EF4-FFF2-40B4-BE49-F238E27FC236}">
                      <a16:creationId xmlns:a16="http://schemas.microsoft.com/office/drawing/2014/main" id="{D86FEFDF-918D-66BD-DF1F-5B76A81CD320}"/>
                    </a:ext>
                  </a:extLst>
                </p:cNvPr>
                <p:cNvSpPr txBox="1"/>
                <p:nvPr/>
              </p:nvSpPr>
              <p:spPr>
                <a:xfrm>
                  <a:off x="133985" y="972522"/>
                  <a:ext cx="9345729" cy="2723543"/>
                </a:xfrm>
                <a:prstGeom prst="rect">
                  <a:avLst/>
                </a:prstGeom>
                <a:noFill/>
              </p:spPr>
              <p:txBody>
                <a:bodyPr wrap="square" rtlCol="0">
                  <a:spAutoFit/>
                </a:bodyPr>
                <a:lstStyle/>
                <a:p>
                  <a:pPr marL="0" marR="0" lvl="0" indent="0" algn="just" defTabSz="1043056"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rgbClr val="D2508C"/>
                      </a:solidFill>
                      <a:effectLst/>
                      <a:uLnTx/>
                      <a:uFillTx/>
                      <a:latin typeface="Arial"/>
                    </a:rPr>
                    <a:t>RDV 1 – La consultation</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Recueil du consentement du patient (formulaire dédié).</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Vérification de l’absence de critère d’exclusion (sinon réorientation vers un Centre de Vaccinations Internationales avec courrier d’adressage dédié).</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Alimentation de l’outil Mentor Pro de Mesvaccins.net :</a:t>
                  </a:r>
                </a:p>
                <a:p>
                  <a:pPr marL="819102" marR="0" lvl="1" indent="-315039" algn="just" defTabSz="104305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0" cap="none" spc="0" normalizeH="0" baseline="0" noProof="0" dirty="0">
                      <a:ln>
                        <a:noFill/>
                      </a:ln>
                      <a:solidFill>
                        <a:srgbClr val="463C3C"/>
                      </a:solidFill>
                      <a:effectLst/>
                      <a:uLnTx/>
                      <a:uFillTx/>
                      <a:latin typeface="Arial"/>
                    </a:rPr>
                    <a:t>Recueil des informations sur le voyage (dates, destinations, contexte et type de voyage).</a:t>
                  </a:r>
                </a:p>
                <a:p>
                  <a:pPr marL="819102" marR="0" lvl="1" indent="-315039" algn="just" defTabSz="104305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0" cap="none" spc="0" normalizeH="0" baseline="0" noProof="0" dirty="0">
                      <a:ln>
                        <a:noFill/>
                      </a:ln>
                      <a:solidFill>
                        <a:srgbClr val="463C3C"/>
                      </a:solidFill>
                      <a:effectLst/>
                      <a:uLnTx/>
                      <a:uFillTx/>
                      <a:latin typeface="Arial"/>
                    </a:rPr>
                    <a:t>Recueil des informations sur le patient (pathologies existantes, conditions physiologiques, traitements en cours, historique vaccinal succinct, poids …).</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Mise à jour immédiate des vaccinations du calendrier vaccinal (dTcaP, ROR, grippe, …).</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Partage de conseils sur les risques liés au voyage et les bonnes pratiques (diarrhées du voyageur, risques liés aux transports, aux activités, … + partage d’un flyer récapitulatif (Cespharm, …).</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Emission d’un devis pour que le patient fasse une demande de prise en charge à sa mutuelle.</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Prise de RDV pour les injections des vaccins (plusieurs RDV si schémas vaccinaux en plusieurs doses).</a:t>
                  </a:r>
                </a:p>
              </p:txBody>
            </p:sp>
          </p:grpSp>
          <p:cxnSp>
            <p:nvCxnSpPr>
              <p:cNvPr id="34" name="Connecteur droit 33">
                <a:extLst>
                  <a:ext uri="{FF2B5EF4-FFF2-40B4-BE49-F238E27FC236}">
                    <a16:creationId xmlns:a16="http://schemas.microsoft.com/office/drawing/2014/main" id="{B94B23BB-7AB8-F7F6-8FB3-F9B54FAD95C6}"/>
                  </a:ext>
                </a:extLst>
              </p:cNvPr>
              <p:cNvCxnSpPr>
                <a:cxnSpLocks/>
              </p:cNvCxnSpPr>
              <p:nvPr/>
            </p:nvCxnSpPr>
            <p:spPr>
              <a:xfrm>
                <a:off x="9526163" y="1207646"/>
                <a:ext cx="0" cy="2484407"/>
              </a:xfrm>
              <a:prstGeom prst="line">
                <a:avLst/>
              </a:prstGeom>
              <a:noFill/>
              <a:ln w="10795" cap="flat" cmpd="sng" algn="ctr">
                <a:solidFill>
                  <a:srgbClr val="D2508C"/>
                </a:solidFill>
                <a:prstDash val="solid"/>
              </a:ln>
              <a:effectLst/>
            </p:spPr>
          </p:cxnSp>
        </p:grpSp>
        <p:sp>
          <p:nvSpPr>
            <p:cNvPr id="32" name="ZoneTexte 31">
              <a:extLst>
                <a:ext uri="{FF2B5EF4-FFF2-40B4-BE49-F238E27FC236}">
                  <a16:creationId xmlns:a16="http://schemas.microsoft.com/office/drawing/2014/main" id="{D09310D7-40A3-6114-3E0D-AE4EF3E2435F}"/>
                </a:ext>
              </a:extLst>
            </p:cNvPr>
            <p:cNvSpPr txBox="1"/>
            <p:nvPr/>
          </p:nvSpPr>
          <p:spPr>
            <a:xfrm flipH="1">
              <a:off x="9526162" y="1010669"/>
              <a:ext cx="2476053" cy="2107504"/>
            </a:xfrm>
            <a:prstGeom prst="rect">
              <a:avLst/>
            </a:prstGeom>
            <a:noFill/>
          </p:spPr>
          <p:txBody>
            <a:bodyPr wrap="square" rtlCol="0">
              <a:spAutoFit/>
            </a:bodyPr>
            <a:lstStyle/>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D2508C"/>
                  </a:solidFill>
                  <a:effectLst/>
                  <a:uLnTx/>
                  <a:uFillTx/>
                  <a:latin typeface="Arial"/>
                </a:rPr>
                <a:t>Rémunération</a:t>
              </a:r>
            </a:p>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463C3C"/>
                </a:solidFill>
                <a:effectLst/>
                <a:uLnTx/>
                <a:uFillTx/>
                <a:latin typeface="Arial"/>
              </a:endParaRPr>
            </a:p>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63C3C"/>
                  </a:solidFill>
                  <a:effectLst/>
                  <a:uLnTx/>
                  <a:uFillTx/>
                  <a:latin typeface="Arial"/>
                </a:rPr>
                <a:t>Facturation de la consultation au patient, prix libre*.</a:t>
              </a:r>
            </a:p>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srgbClr val="463C3C"/>
                </a:solidFill>
                <a:effectLst/>
                <a:uLnTx/>
                <a:uFillTx/>
                <a:latin typeface="Arial"/>
              </a:endParaRPr>
            </a:p>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63C3C"/>
                  </a:solidFill>
                  <a:effectLst/>
                  <a:uLnTx/>
                  <a:uFillTx/>
                  <a:latin typeface="Arial"/>
                </a:rPr>
                <a:t>Exemples : 20€, 30€, …</a:t>
              </a:r>
            </a:p>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srgbClr val="463C3C"/>
                </a:solidFill>
                <a:effectLst/>
                <a:uLnTx/>
                <a:uFillTx/>
                <a:latin typeface="Arial"/>
              </a:endParaRPr>
            </a:p>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srgbClr val="463C3C"/>
                </a:solidFill>
                <a:effectLst/>
                <a:uLnTx/>
                <a:uFillTx/>
                <a:latin typeface="Arial"/>
              </a:endParaRPr>
            </a:p>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srgbClr val="463C3C"/>
                  </a:solidFill>
                  <a:effectLst/>
                  <a:uLnTx/>
                  <a:uFillTx/>
                  <a:latin typeface="Arial"/>
                </a:rPr>
                <a:t>*Le tarif doit être affiché à l’avant de la pharmacie</a:t>
              </a:r>
            </a:p>
          </p:txBody>
        </p:sp>
      </p:grpSp>
      <p:grpSp>
        <p:nvGrpSpPr>
          <p:cNvPr id="37" name="Groupe 36">
            <a:extLst>
              <a:ext uri="{FF2B5EF4-FFF2-40B4-BE49-F238E27FC236}">
                <a16:creationId xmlns:a16="http://schemas.microsoft.com/office/drawing/2014/main" id="{BB67B990-6D76-6AE5-A650-279D479DA366}"/>
              </a:ext>
            </a:extLst>
          </p:cNvPr>
          <p:cNvGrpSpPr/>
          <p:nvPr/>
        </p:nvGrpSpPr>
        <p:grpSpPr>
          <a:xfrm>
            <a:off x="113434" y="4934842"/>
            <a:ext cx="11266875" cy="1673935"/>
            <a:chOff x="133985" y="961299"/>
            <a:chExt cx="11869236" cy="1763429"/>
          </a:xfrm>
        </p:grpSpPr>
        <p:grpSp>
          <p:nvGrpSpPr>
            <p:cNvPr id="38" name="Groupe 37">
              <a:extLst>
                <a:ext uri="{FF2B5EF4-FFF2-40B4-BE49-F238E27FC236}">
                  <a16:creationId xmlns:a16="http://schemas.microsoft.com/office/drawing/2014/main" id="{68BC723D-B27B-ABA4-B748-F769F40F7C9A}"/>
                </a:ext>
              </a:extLst>
            </p:cNvPr>
            <p:cNvGrpSpPr/>
            <p:nvPr/>
          </p:nvGrpSpPr>
          <p:grpSpPr>
            <a:xfrm>
              <a:off x="133985" y="961299"/>
              <a:ext cx="11869236" cy="1763429"/>
              <a:chOff x="133985" y="961299"/>
              <a:chExt cx="11869236" cy="1763429"/>
            </a:xfrm>
          </p:grpSpPr>
          <p:grpSp>
            <p:nvGrpSpPr>
              <p:cNvPr id="40" name="Groupe 39">
                <a:extLst>
                  <a:ext uri="{FF2B5EF4-FFF2-40B4-BE49-F238E27FC236}">
                    <a16:creationId xmlns:a16="http://schemas.microsoft.com/office/drawing/2014/main" id="{70DB7BF9-0DD8-D8C8-B86A-EC9AD1C366AA}"/>
                  </a:ext>
                </a:extLst>
              </p:cNvPr>
              <p:cNvGrpSpPr/>
              <p:nvPr/>
            </p:nvGrpSpPr>
            <p:grpSpPr>
              <a:xfrm>
                <a:off x="133985" y="961299"/>
                <a:ext cx="11869236" cy="1763429"/>
                <a:chOff x="133985" y="961299"/>
                <a:chExt cx="11869236" cy="1763429"/>
              </a:xfrm>
            </p:grpSpPr>
            <p:sp>
              <p:nvSpPr>
                <p:cNvPr id="42" name="Rectangle 41">
                  <a:extLst>
                    <a:ext uri="{FF2B5EF4-FFF2-40B4-BE49-F238E27FC236}">
                      <a16:creationId xmlns:a16="http://schemas.microsoft.com/office/drawing/2014/main" id="{B2723238-4352-F6B7-9E9A-39CDF24C299B}"/>
                    </a:ext>
                  </a:extLst>
                </p:cNvPr>
                <p:cNvSpPr/>
                <p:nvPr/>
              </p:nvSpPr>
              <p:spPr>
                <a:xfrm>
                  <a:off x="133985" y="961299"/>
                  <a:ext cx="11869236" cy="1763429"/>
                </a:xfrm>
                <a:prstGeom prst="rect">
                  <a:avLst/>
                </a:prstGeom>
                <a:solidFill>
                  <a:srgbClr val="EAFAEC"/>
                </a:solidFill>
                <a:ln w="10795" cap="flat" cmpd="sng" algn="ctr">
                  <a:solidFill>
                    <a:srgbClr val="96055F"/>
                  </a:solid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srgbClr val="FFFFFF"/>
                    </a:solidFill>
                    <a:effectLst/>
                    <a:uLnTx/>
                    <a:uFillTx/>
                    <a:latin typeface="Arial"/>
                    <a:ea typeface="+mn-ea"/>
                    <a:cs typeface="+mn-cs"/>
                  </a:endParaRPr>
                </a:p>
              </p:txBody>
            </p:sp>
            <p:sp>
              <p:nvSpPr>
                <p:cNvPr id="43" name="ZoneTexte 42">
                  <a:extLst>
                    <a:ext uri="{FF2B5EF4-FFF2-40B4-BE49-F238E27FC236}">
                      <a16:creationId xmlns:a16="http://schemas.microsoft.com/office/drawing/2014/main" id="{120D4CAC-FB8C-0C2E-CEEB-D74B825B78BD}"/>
                    </a:ext>
                  </a:extLst>
                </p:cNvPr>
                <p:cNvSpPr txBox="1"/>
                <p:nvPr/>
              </p:nvSpPr>
              <p:spPr>
                <a:xfrm>
                  <a:off x="133985" y="1012017"/>
                  <a:ext cx="9109757" cy="1556311"/>
                </a:xfrm>
                <a:prstGeom prst="rect">
                  <a:avLst/>
                </a:prstGeom>
                <a:noFill/>
              </p:spPr>
              <p:txBody>
                <a:bodyPr wrap="square" rtlCol="0">
                  <a:spAutoFit/>
                </a:bodyPr>
                <a:lstStyle/>
                <a:p>
                  <a:pPr marL="0" marR="0" lvl="0" indent="0" algn="just" defTabSz="1043056"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rgbClr val="96055F"/>
                      </a:solidFill>
                      <a:effectLst/>
                      <a:uLnTx/>
                      <a:uFillTx/>
                      <a:latin typeface="Arial"/>
                    </a:rPr>
                    <a:t>RDV 2* – La pratique </a:t>
                  </a:r>
                  <a:r>
                    <a:rPr kumimoji="0" lang="fr-FR" sz="1200" b="0" i="1" u="none" strike="noStrike" kern="0" cap="none" spc="0" normalizeH="0" baseline="0" noProof="0" dirty="0">
                      <a:ln>
                        <a:noFill/>
                      </a:ln>
                      <a:solidFill>
                        <a:srgbClr val="96055F"/>
                      </a:solidFill>
                      <a:effectLst/>
                      <a:uLnTx/>
                      <a:uFillTx/>
                      <a:latin typeface="Arial"/>
                    </a:rPr>
                    <a:t>(*et suivantes si schémas de primovaccinations en plusieurs doses)</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Prescription des vaccins et injections des premières doses des schémas de primovaccination.</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Délivrance et facturation des autres produits (trousse à pharmacie, chimioprophylaxie du paludisme, …).</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Emission d’une facture que le patient pourra envoyer à sa mutuelle.</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Compte-rendu à transmettre au médecin traitant </a:t>
                  </a:r>
                  <a:r>
                    <a:rPr kumimoji="0" lang="fr-FR" sz="1200" b="0" i="1" u="none" strike="noStrike" kern="0" cap="none" spc="0" normalizeH="0" baseline="0" noProof="0" dirty="0">
                      <a:ln>
                        <a:noFill/>
                      </a:ln>
                      <a:solidFill>
                        <a:srgbClr val="463C3C"/>
                      </a:solidFill>
                      <a:effectLst/>
                      <a:uLnTx/>
                      <a:uFillTx/>
                      <a:latin typeface="Arial"/>
                    </a:rPr>
                    <a:t>(canal libre : messagerie sécurisée, logiciel commun, …)</a:t>
                  </a:r>
                  <a:r>
                    <a:rPr kumimoji="0" lang="fr-FR" sz="1200" b="0" i="0" u="none" strike="noStrike" kern="0" cap="none" spc="0" normalizeH="0" baseline="0" noProof="0" dirty="0">
                      <a:ln>
                        <a:noFill/>
                      </a:ln>
                      <a:solidFill>
                        <a:srgbClr val="463C3C"/>
                      </a:solidFill>
                      <a:effectLst/>
                      <a:uLnTx/>
                      <a:uFillTx/>
                      <a:latin typeface="Arial"/>
                    </a:rPr>
                    <a:t>.</a:t>
                  </a:r>
                </a:p>
                <a:p>
                  <a:pPr marL="315039" marR="0" lvl="0" indent="-315039" algn="just" defTabSz="1043056" eaLnBrk="1" fontAlgn="auto" latinLnBrk="0" hangingPunct="1">
                    <a:lnSpc>
                      <a:spcPct val="100000"/>
                    </a:lnSpc>
                    <a:spcBef>
                      <a:spcPts val="0"/>
                    </a:spcBef>
                    <a:spcAft>
                      <a:spcPts val="0"/>
                    </a:spcAft>
                    <a:buClrTx/>
                    <a:buSzTx/>
                    <a:buFontTx/>
                    <a:buChar char="-"/>
                    <a:tabLst/>
                    <a:defRPr/>
                  </a:pPr>
                  <a:r>
                    <a:rPr kumimoji="0" lang="fr-FR" sz="1200" b="0" i="0" u="none" strike="noStrike" kern="0" cap="none" spc="0" normalizeH="0" baseline="0" noProof="0" dirty="0">
                      <a:ln>
                        <a:noFill/>
                      </a:ln>
                      <a:solidFill>
                        <a:srgbClr val="463C3C"/>
                      </a:solidFill>
                      <a:effectLst/>
                      <a:uLnTx/>
                      <a:uFillTx/>
                      <a:latin typeface="Arial"/>
                    </a:rPr>
                    <a:t>Prise de RDV pour les secondes injections </a:t>
                  </a:r>
                  <a:r>
                    <a:rPr kumimoji="0" lang="fr-FR" sz="1200" b="0" i="0" u="sng" strike="noStrike" kern="0" cap="none" spc="0" normalizeH="0" baseline="0" noProof="0" dirty="0">
                      <a:ln>
                        <a:noFill/>
                      </a:ln>
                      <a:solidFill>
                        <a:srgbClr val="463C3C"/>
                      </a:solidFill>
                      <a:effectLst/>
                      <a:uLnTx/>
                      <a:uFillTx/>
                      <a:latin typeface="Arial"/>
                    </a:rPr>
                    <a:t>et</a:t>
                  </a:r>
                  <a:r>
                    <a:rPr kumimoji="0" lang="fr-FR" sz="1200" b="0" i="0" u="none" strike="noStrike" kern="0" cap="none" spc="0" normalizeH="0" baseline="0" noProof="0" dirty="0">
                      <a:ln>
                        <a:noFill/>
                      </a:ln>
                      <a:solidFill>
                        <a:srgbClr val="463C3C"/>
                      </a:solidFill>
                      <a:effectLst/>
                      <a:uLnTx/>
                      <a:uFillTx/>
                      <a:latin typeface="Arial"/>
                    </a:rPr>
                    <a:t> pour les doses de rappel </a:t>
                  </a:r>
                  <a:r>
                    <a:rPr kumimoji="0" lang="fr-FR" sz="1200" b="0" i="1" u="none" strike="noStrike" kern="0" cap="none" spc="0" normalizeH="0" baseline="0" noProof="0" dirty="0">
                      <a:ln>
                        <a:noFill/>
                      </a:ln>
                      <a:solidFill>
                        <a:srgbClr val="463C3C"/>
                      </a:solidFill>
                      <a:effectLst/>
                      <a:uLnTx/>
                      <a:uFillTx/>
                      <a:latin typeface="Arial"/>
                    </a:rPr>
                    <a:t>(exemple : le vaccin IXIARO a un schéma de primovaccination en 2 doses espacées de 7 ou 28 jours, puis une dose de rappel 1 an après)</a:t>
                  </a:r>
                  <a:r>
                    <a:rPr kumimoji="0" lang="fr-FR" sz="1200" b="0" i="0" u="none" strike="noStrike" kern="0" cap="none" spc="0" normalizeH="0" baseline="0" noProof="0" dirty="0">
                      <a:ln>
                        <a:noFill/>
                      </a:ln>
                      <a:solidFill>
                        <a:srgbClr val="463C3C"/>
                      </a:solidFill>
                      <a:effectLst/>
                      <a:uLnTx/>
                      <a:uFillTx/>
                      <a:latin typeface="Arial"/>
                    </a:rPr>
                    <a:t>.</a:t>
                  </a:r>
                </a:p>
              </p:txBody>
            </p:sp>
          </p:grpSp>
          <p:cxnSp>
            <p:nvCxnSpPr>
              <p:cNvPr id="41" name="Connecteur droit 40">
                <a:extLst>
                  <a:ext uri="{FF2B5EF4-FFF2-40B4-BE49-F238E27FC236}">
                    <a16:creationId xmlns:a16="http://schemas.microsoft.com/office/drawing/2014/main" id="{17DA48D2-852F-86B0-C672-9BC3B563D9AE}"/>
                  </a:ext>
                </a:extLst>
              </p:cNvPr>
              <p:cNvCxnSpPr>
                <a:cxnSpLocks/>
              </p:cNvCxnSpPr>
              <p:nvPr/>
            </p:nvCxnSpPr>
            <p:spPr>
              <a:xfrm>
                <a:off x="9531310" y="1143822"/>
                <a:ext cx="0" cy="1398382"/>
              </a:xfrm>
              <a:prstGeom prst="line">
                <a:avLst/>
              </a:prstGeom>
              <a:noFill/>
              <a:ln w="10795" cap="flat" cmpd="sng" algn="ctr">
                <a:solidFill>
                  <a:srgbClr val="96055F"/>
                </a:solidFill>
                <a:prstDash val="solid"/>
              </a:ln>
              <a:effectLst/>
            </p:spPr>
          </p:cxnSp>
        </p:grpSp>
        <p:sp>
          <p:nvSpPr>
            <p:cNvPr id="39" name="ZoneTexte 38">
              <a:extLst>
                <a:ext uri="{FF2B5EF4-FFF2-40B4-BE49-F238E27FC236}">
                  <a16:creationId xmlns:a16="http://schemas.microsoft.com/office/drawing/2014/main" id="{C1053ACB-11F6-26F4-6E94-5C6D8FF29174}"/>
                </a:ext>
              </a:extLst>
            </p:cNvPr>
            <p:cNvSpPr txBox="1"/>
            <p:nvPr/>
          </p:nvSpPr>
          <p:spPr>
            <a:xfrm flipH="1">
              <a:off x="9585910" y="1016568"/>
              <a:ext cx="2416305" cy="1637368"/>
            </a:xfrm>
            <a:prstGeom prst="rect">
              <a:avLst/>
            </a:prstGeom>
            <a:noFill/>
          </p:spPr>
          <p:txBody>
            <a:bodyPr wrap="square" rtlCol="0">
              <a:spAutoFit/>
            </a:bodyPr>
            <a:lstStyle/>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96055F"/>
                  </a:solidFill>
                  <a:effectLst/>
                  <a:uLnTx/>
                  <a:uFillTx/>
                  <a:latin typeface="Arial"/>
                </a:rPr>
                <a:t>Rémunération</a:t>
              </a:r>
            </a:p>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sz="1050" b="1" i="0" u="none" strike="noStrike" kern="0" cap="none" spc="0" normalizeH="0" baseline="0" noProof="0" dirty="0">
                <a:ln>
                  <a:noFill/>
                </a:ln>
                <a:solidFill>
                  <a:srgbClr val="463C3C"/>
                </a:solidFill>
                <a:effectLst/>
                <a:uLnTx/>
                <a:uFillTx/>
                <a:latin typeface="Arial"/>
              </a:endParaRPr>
            </a:p>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63C3C"/>
                  </a:solidFill>
                  <a:effectLst/>
                  <a:uLnTx/>
                  <a:uFillTx/>
                  <a:latin typeface="Arial"/>
                </a:rPr>
                <a:t>Facturation des différents produits (prix libres)</a:t>
              </a:r>
            </a:p>
            <a:p>
              <a:pPr marL="0" marR="0" lvl="0" indent="0" algn="ctr" defTabSz="1043056" eaLnBrk="1" fontAlgn="auto" latinLnBrk="0" hangingPunct="1">
                <a:lnSpc>
                  <a:spcPct val="100000"/>
                </a:lnSpc>
                <a:spcBef>
                  <a:spcPts val="0"/>
                </a:spcBef>
                <a:spcAft>
                  <a:spcPts val="0"/>
                </a:spcAft>
                <a:buClrTx/>
                <a:buSzTx/>
                <a:buFontTx/>
                <a:buNone/>
                <a:tabLst/>
                <a:defRPr/>
              </a:pPr>
              <a:endParaRPr kumimoji="0" lang="fr-FR" sz="1050" b="0" i="0" u="none" strike="noStrike" kern="0" cap="none" spc="0" normalizeH="0" baseline="0" noProof="0" dirty="0">
                <a:ln>
                  <a:noFill/>
                </a:ln>
                <a:solidFill>
                  <a:srgbClr val="463C3C"/>
                </a:solidFill>
                <a:effectLst/>
                <a:uLnTx/>
                <a:uFillTx/>
                <a:latin typeface="Arial"/>
              </a:endParaRPr>
            </a:p>
            <a:p>
              <a:pPr marL="0" marR="0" lvl="0" indent="0" algn="ctr" defTabSz="1043056"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63C3C"/>
                  </a:solidFill>
                  <a:effectLst/>
                  <a:uLnTx/>
                  <a:uFillTx/>
                  <a:latin typeface="Arial"/>
                </a:rPr>
                <a:t>Facturation des actes vaccinaux avec le code RVA 7,50€ en NR </a:t>
              </a:r>
              <a:r>
                <a:rPr kumimoji="0" lang="fr-FR" sz="1100" b="0" i="0" u="none" strike="noStrike" kern="0" cap="none" spc="0" normalizeH="0" baseline="0" noProof="0" dirty="0">
                  <a:ln>
                    <a:noFill/>
                  </a:ln>
                  <a:solidFill>
                    <a:srgbClr val="463C3C"/>
                  </a:solidFill>
                  <a:effectLst/>
                  <a:uLnTx/>
                  <a:uFillTx/>
                  <a:latin typeface="Arial"/>
                </a:rPr>
                <a:t>(inscription DMP)</a:t>
              </a:r>
            </a:p>
          </p:txBody>
        </p:sp>
      </p:grpSp>
      <p:sp>
        <p:nvSpPr>
          <p:cNvPr id="44" name="ZoneTexte 43">
            <a:extLst>
              <a:ext uri="{FF2B5EF4-FFF2-40B4-BE49-F238E27FC236}">
                <a16:creationId xmlns:a16="http://schemas.microsoft.com/office/drawing/2014/main" id="{FE01D7B0-5BB8-F88F-7A3B-4D16EF5A8EBD}"/>
              </a:ext>
            </a:extLst>
          </p:cNvPr>
          <p:cNvSpPr txBox="1"/>
          <p:nvPr/>
        </p:nvSpPr>
        <p:spPr>
          <a:xfrm>
            <a:off x="113434" y="4253514"/>
            <a:ext cx="11300038" cy="553998"/>
          </a:xfrm>
          <a:prstGeom prst="rect">
            <a:avLst/>
          </a:prstGeom>
          <a:noFill/>
        </p:spPr>
        <p:txBody>
          <a:bodyPr wrap="square" rtlCol="0">
            <a:spAutoFit/>
          </a:bodyPr>
          <a:lstStyle/>
          <a:p>
            <a:pPr algn="just" defTabSz="1043056"/>
            <a:r>
              <a:rPr lang="fr-FR" dirty="0">
                <a:solidFill>
                  <a:srgbClr val="463C3C"/>
                </a:solidFill>
                <a:latin typeface="Arial"/>
              </a:rPr>
              <a:t>Entre les 2 RDV : </a:t>
            </a:r>
            <a:r>
              <a:rPr lang="fr-FR" sz="1200" dirty="0">
                <a:solidFill>
                  <a:srgbClr val="463C3C"/>
                </a:solidFill>
                <a:latin typeface="Arial"/>
              </a:rPr>
              <a:t>commande des vaccins et produits nécessaires, affinage si besoin de la recommandation vaccinale par vérification de l’épidémiologie dans les pays visités (dans les actualités sur Mesvaccins.net par exemple).</a:t>
            </a:r>
            <a:endParaRPr lang="fr-FR" dirty="0">
              <a:solidFill>
                <a:srgbClr val="463C3C"/>
              </a:solidFill>
              <a:latin typeface="Arial"/>
            </a:endParaRPr>
          </a:p>
        </p:txBody>
      </p:sp>
      <p:sp>
        <p:nvSpPr>
          <p:cNvPr id="45" name="ZoneTexte 44">
            <a:extLst>
              <a:ext uri="{FF2B5EF4-FFF2-40B4-BE49-F238E27FC236}">
                <a16:creationId xmlns:a16="http://schemas.microsoft.com/office/drawing/2014/main" id="{01D3E7A3-1B2D-C388-F47A-446252ED733B}"/>
              </a:ext>
            </a:extLst>
          </p:cNvPr>
          <p:cNvSpPr txBox="1"/>
          <p:nvPr/>
        </p:nvSpPr>
        <p:spPr>
          <a:xfrm>
            <a:off x="187705" y="1096022"/>
            <a:ext cx="11300038" cy="307777"/>
          </a:xfrm>
          <a:prstGeom prst="rect">
            <a:avLst/>
          </a:prstGeom>
          <a:noFill/>
        </p:spPr>
        <p:txBody>
          <a:bodyPr wrap="square" rtlCol="0">
            <a:spAutoFit/>
          </a:bodyPr>
          <a:lstStyle/>
          <a:p>
            <a:pPr defTabSz="1043056"/>
            <a:r>
              <a:rPr lang="fr-FR" sz="1400" u="sng" dirty="0">
                <a:solidFill>
                  <a:srgbClr val="463C3C"/>
                </a:solidFill>
                <a:latin typeface="Arial"/>
              </a:rPr>
              <a:t>Organisation globale flexible</a:t>
            </a:r>
            <a:r>
              <a:rPr lang="fr-FR" sz="1400" dirty="0">
                <a:solidFill>
                  <a:srgbClr val="463C3C"/>
                </a:solidFill>
                <a:latin typeface="Arial"/>
              </a:rPr>
              <a:t> : sur RDV ou sans RDV, dans le bureau ou la salle services santé, communication, en 1 ou 2 RDV, …</a:t>
            </a:r>
          </a:p>
        </p:txBody>
      </p:sp>
      <p:sp>
        <p:nvSpPr>
          <p:cNvPr id="46" name="Espace réservé du numéro de diapositive 1">
            <a:extLst>
              <a:ext uri="{FF2B5EF4-FFF2-40B4-BE49-F238E27FC236}">
                <a16:creationId xmlns:a16="http://schemas.microsoft.com/office/drawing/2014/main" id="{A014F2E6-CD80-554F-677C-32082E1F883A}"/>
              </a:ext>
            </a:extLst>
          </p:cNvPr>
          <p:cNvSpPr>
            <a:spLocks noGrp="1"/>
          </p:cNvSpPr>
          <p:nvPr>
            <p:ph type="sldNum" sz="quarter" idx="12"/>
          </p:nvPr>
        </p:nvSpPr>
        <p:spPr>
          <a:xfrm>
            <a:off x="9013723" y="6356350"/>
            <a:ext cx="2743200" cy="365125"/>
          </a:xfrm>
        </p:spPr>
        <p:txBody>
          <a:bodyPr/>
          <a:lstStyle/>
          <a:p>
            <a:fld id="{BFA6BC55-A9E9-6342-BA57-16145D3BE014}" type="slidenum">
              <a:rPr lang="fr-FR" smtClean="0"/>
              <a:t>19</a:t>
            </a:fld>
            <a:endParaRPr lang="fr-FR" dirty="0"/>
          </a:p>
        </p:txBody>
      </p:sp>
    </p:spTree>
    <p:extLst>
      <p:ext uri="{BB962C8B-B14F-4D97-AF65-F5344CB8AC3E}">
        <p14:creationId xmlns:p14="http://schemas.microsoft.com/office/powerpoint/2010/main" val="1711862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9270FE-9732-BE2B-2F01-673F6D5E6AC6}"/>
              </a:ext>
            </a:extLst>
          </p:cNvPr>
          <p:cNvSpPr>
            <a:spLocks noGrp="1"/>
          </p:cNvSpPr>
          <p:nvPr>
            <p:ph type="ctrTitle"/>
          </p:nvPr>
        </p:nvSpPr>
        <p:spPr>
          <a:xfrm>
            <a:off x="1524000" y="1979355"/>
            <a:ext cx="9144000" cy="2456168"/>
          </a:xfrm>
        </p:spPr>
        <p:txBody>
          <a:bodyPr/>
          <a:lstStyle/>
          <a:p>
            <a:pPr>
              <a:lnSpc>
                <a:spcPct val="70000"/>
              </a:lnSpc>
            </a:pPr>
            <a:r>
              <a:rPr lang="fr-FR" dirty="0"/>
              <a:t>Prévention du voyageur : embarquement immédiat !</a:t>
            </a:r>
          </a:p>
        </p:txBody>
      </p:sp>
      <p:sp>
        <p:nvSpPr>
          <p:cNvPr id="3" name="Sous-titre 2">
            <a:extLst>
              <a:ext uri="{FF2B5EF4-FFF2-40B4-BE49-F238E27FC236}">
                <a16:creationId xmlns:a16="http://schemas.microsoft.com/office/drawing/2014/main" id="{B4DBB1DE-6EDC-C089-2C1A-1FBE9265AD23}"/>
              </a:ext>
            </a:extLst>
          </p:cNvPr>
          <p:cNvSpPr>
            <a:spLocks noGrp="1"/>
          </p:cNvSpPr>
          <p:nvPr>
            <p:ph type="subTitle" idx="1"/>
          </p:nvPr>
        </p:nvSpPr>
        <p:spPr>
          <a:xfrm>
            <a:off x="1524000" y="4364317"/>
            <a:ext cx="9144000" cy="1655762"/>
          </a:xfrm>
        </p:spPr>
        <p:txBody>
          <a:bodyPr/>
          <a:lstStyle/>
          <a:p>
            <a:r>
              <a:rPr lang="fr-FR" dirty="0"/>
              <a:t>Ensemble, faisons évoluer la pratique officinale !</a:t>
            </a:r>
          </a:p>
        </p:txBody>
      </p:sp>
      <p:sp>
        <p:nvSpPr>
          <p:cNvPr id="4" name="ZoneTexte 3">
            <a:extLst>
              <a:ext uri="{FF2B5EF4-FFF2-40B4-BE49-F238E27FC236}">
                <a16:creationId xmlns:a16="http://schemas.microsoft.com/office/drawing/2014/main" id="{0EDF5C9A-5B11-76C2-33A6-74F7A8799767}"/>
              </a:ext>
            </a:extLst>
          </p:cNvPr>
          <p:cNvSpPr txBox="1"/>
          <p:nvPr/>
        </p:nvSpPr>
        <p:spPr>
          <a:xfrm>
            <a:off x="5394847" y="5076497"/>
            <a:ext cx="1402307" cy="369332"/>
          </a:xfrm>
          <a:prstGeom prst="rect">
            <a:avLst/>
          </a:prstGeom>
          <a:noFill/>
        </p:spPr>
        <p:txBody>
          <a:bodyPr wrap="none" rtlCol="0">
            <a:spAutoFit/>
          </a:bodyPr>
          <a:lstStyle/>
          <a:p>
            <a:r>
              <a:rPr lang="fr-FR" dirty="0">
                <a:solidFill>
                  <a:schemeClr val="tx1">
                    <a:lumMod val="50000"/>
                    <a:lumOff val="50000"/>
                  </a:schemeClr>
                </a:solidFill>
              </a:rPr>
              <a:t>5 mars 2026</a:t>
            </a:r>
          </a:p>
        </p:txBody>
      </p:sp>
    </p:spTree>
    <p:extLst>
      <p:ext uri="{BB962C8B-B14F-4D97-AF65-F5344CB8AC3E}">
        <p14:creationId xmlns:p14="http://schemas.microsoft.com/office/powerpoint/2010/main" val="24606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D2009-069A-B98E-98C6-B527AD15AE0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A0F3A02-A444-405A-B503-ABD83059F832}"/>
              </a:ext>
            </a:extLst>
          </p:cNvPr>
          <p:cNvSpPr>
            <a:spLocks noGrp="1"/>
          </p:cNvSpPr>
          <p:nvPr>
            <p:ph type="sldNum" sz="quarter" idx="12"/>
          </p:nvPr>
        </p:nvSpPr>
        <p:spPr/>
        <p:txBody>
          <a:bodyPr/>
          <a:lstStyle/>
          <a:p>
            <a:fld id="{BFA6BC55-A9E9-6342-BA57-16145D3BE014}" type="slidenum">
              <a:rPr lang="fr-FR" smtClean="0"/>
              <a:t>20</a:t>
            </a:fld>
            <a:endParaRPr lang="fr-FR" dirty="0"/>
          </a:p>
        </p:txBody>
      </p:sp>
      <p:sp>
        <p:nvSpPr>
          <p:cNvPr id="15" name="Titre 1">
            <a:extLst>
              <a:ext uri="{FF2B5EF4-FFF2-40B4-BE49-F238E27FC236}">
                <a16:creationId xmlns:a16="http://schemas.microsoft.com/office/drawing/2014/main" id="{75E240FF-8FDD-A9AB-1870-12ACFBD56511}"/>
              </a:ext>
            </a:extLst>
          </p:cNvPr>
          <p:cNvSpPr txBox="1">
            <a:spLocks/>
          </p:cNvSpPr>
          <p:nvPr/>
        </p:nvSpPr>
        <p:spPr>
          <a:xfrm>
            <a:off x="-1" y="127816"/>
            <a:ext cx="10205886"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Quels intérêts pour le médecin généraliste de déléguer la prise en charge des patients voyageurs ?</a:t>
            </a:r>
          </a:p>
        </p:txBody>
      </p:sp>
      <p:sp>
        <p:nvSpPr>
          <p:cNvPr id="3" name="ZoneTexte 2">
            <a:extLst>
              <a:ext uri="{FF2B5EF4-FFF2-40B4-BE49-F238E27FC236}">
                <a16:creationId xmlns:a16="http://schemas.microsoft.com/office/drawing/2014/main" id="{CE32E13B-26D4-16C5-4C86-943F7EABA102}"/>
              </a:ext>
            </a:extLst>
          </p:cNvPr>
          <p:cNvSpPr txBox="1"/>
          <p:nvPr/>
        </p:nvSpPr>
        <p:spPr>
          <a:xfrm>
            <a:off x="220291" y="1793903"/>
            <a:ext cx="11303115" cy="4431983"/>
          </a:xfrm>
          <a:prstGeom prst="rect">
            <a:avLst/>
          </a:prstGeom>
          <a:noFill/>
        </p:spPr>
        <p:txBody>
          <a:bodyPr vert="horz" wrap="square" lIns="0" tIns="0" rIns="0" bIns="0" rtlCol="0">
            <a:spAutoFit/>
          </a:bodyPr>
          <a:lstStyle/>
          <a:p>
            <a:pPr marL="0" marR="0" indent="0" algn="just" defTabSz="1043056" rtl="0" eaLnBrk="1" fontAlgn="auto" latinLnBrk="0" hangingPunct="1">
              <a:spcBef>
                <a:spcPts val="0"/>
              </a:spcBef>
              <a:spcAft>
                <a:spcPts val="0"/>
              </a:spcAft>
              <a:buClrTx/>
              <a:buSzTx/>
              <a:buFont typeface="Arial" pitchFamily="34" charset="0"/>
              <a:buNone/>
              <a:tabLst/>
            </a:pPr>
            <a:r>
              <a:rPr kumimoji="0" lang="fr-FR" sz="1600" b="1" i="0" u="none" strike="noStrike" kern="1200" cap="none" spc="0" normalizeH="0" baseline="0" dirty="0">
                <a:ln>
                  <a:noFill/>
                </a:ln>
                <a:solidFill>
                  <a:schemeClr val="accent3"/>
                </a:solidFill>
                <a:effectLst/>
                <a:uLnTx/>
                <a:uFillTx/>
                <a:latin typeface="Arial" pitchFamily="34" charset="0"/>
                <a:ea typeface="+mn-ea"/>
                <a:cs typeface="Arial" pitchFamily="34" charset="0"/>
              </a:rPr>
              <a:t>1) Les médecins généralistes pratiquent peu de consultations de préparation au voyage</a:t>
            </a:r>
          </a:p>
          <a:p>
            <a:pPr marL="0" marR="0" indent="0" algn="just" defTabSz="1043056" rtl="0" eaLnBrk="1" fontAlgn="auto" latinLnBrk="0" hangingPunct="1">
              <a:spcBef>
                <a:spcPts val="0"/>
              </a:spcBef>
              <a:spcAft>
                <a:spcPts val="0"/>
              </a:spcAft>
              <a:buClrTx/>
              <a:buSzTx/>
              <a:buFont typeface="Arial" pitchFamily="34" charset="0"/>
              <a:buNone/>
              <a:tabLst/>
            </a:pPr>
            <a:r>
              <a:rPr lang="fr-FR" sz="1600" dirty="0">
                <a:latin typeface="Arial" pitchFamily="34" charset="0"/>
                <a:cs typeface="Arial" pitchFamily="34" charset="0"/>
              </a:rPr>
              <a:t>- Un voyageur en bonne santé consulte rarement son médecin traitant avant de partir en voyage</a:t>
            </a:r>
          </a:p>
          <a:p>
            <a:pPr marL="0" marR="0" indent="0" algn="just" defTabSz="1043056" rtl="0" eaLnBrk="1" fontAlgn="auto" latinLnBrk="0" hangingPunct="1">
              <a:spcBef>
                <a:spcPts val="0"/>
              </a:spcBef>
              <a:spcAft>
                <a:spcPts val="0"/>
              </a:spcAft>
              <a:buClrTx/>
              <a:buSzTx/>
              <a:buFont typeface="Arial" pitchFamily="34" charset="0"/>
              <a:buNone/>
              <a:tabLst/>
            </a:pPr>
            <a:r>
              <a:rPr lang="fr-FR" sz="1600" dirty="0">
                <a:latin typeface="Arial" pitchFamily="34" charset="0"/>
                <a:cs typeface="Arial" pitchFamily="34" charset="0"/>
              </a:rPr>
              <a:t>- Le temps médical ne permet généralement pas la prise en charge de ces patients consultants pour des motifs « de confort »</a:t>
            </a:r>
          </a:p>
          <a:p>
            <a:pPr algn="just"/>
            <a:r>
              <a:rPr lang="fr-FR" sz="1600" dirty="0">
                <a:latin typeface="Arial" pitchFamily="34" charset="0"/>
                <a:cs typeface="Arial" pitchFamily="34" charset="0"/>
              </a:rPr>
              <a:t>- En revanche, ce patient passe généralement en pharmacie pour constituer une trousse à pharmacie : le pharmacien est le seul point de contact entre ce patient et le système de santé</a:t>
            </a:r>
          </a:p>
          <a:p>
            <a:pPr marL="0" marR="0" indent="0" algn="just" defTabSz="1043056" rtl="0" eaLnBrk="1" fontAlgn="auto" latinLnBrk="0" hangingPunct="1">
              <a:spcBef>
                <a:spcPts val="0"/>
              </a:spcBef>
              <a:spcAft>
                <a:spcPts val="0"/>
              </a:spcAft>
              <a:buClrTx/>
              <a:buSzTx/>
              <a:buFont typeface="Arial" pitchFamily="34" charset="0"/>
              <a:buNone/>
              <a:tabLst/>
            </a:pPr>
            <a:endParaRPr kumimoji="0" lang="fr-FR" sz="1600" i="0" u="none" strike="noStrike" kern="1200" cap="none" spc="0" normalizeH="0" dirty="0">
              <a:ln>
                <a:noFill/>
              </a:ln>
              <a:effectLst/>
              <a:uLnTx/>
              <a:uFillTx/>
              <a:latin typeface="Arial" pitchFamily="34" charset="0"/>
              <a:ea typeface="+mn-ea"/>
              <a:cs typeface="Arial" pitchFamily="34" charset="0"/>
            </a:endParaRPr>
          </a:p>
          <a:p>
            <a:pPr marL="0" marR="0" indent="0" algn="just" defTabSz="1043056" rtl="0" eaLnBrk="1" fontAlgn="auto" latinLnBrk="0" hangingPunct="1">
              <a:spcBef>
                <a:spcPts val="0"/>
              </a:spcBef>
              <a:spcAft>
                <a:spcPts val="0"/>
              </a:spcAft>
              <a:buClrTx/>
              <a:buSzTx/>
              <a:buFont typeface="Arial" pitchFamily="34" charset="0"/>
              <a:buNone/>
              <a:tabLst/>
            </a:pPr>
            <a:endParaRPr kumimoji="0" lang="fr-FR" sz="1600" i="0" u="none" strike="noStrike" kern="1200" cap="none" spc="0" normalizeH="0" dirty="0">
              <a:ln>
                <a:noFill/>
              </a:ln>
              <a:effectLst/>
              <a:uLnTx/>
              <a:uFillTx/>
              <a:latin typeface="Arial" pitchFamily="34" charset="0"/>
              <a:ea typeface="+mn-ea"/>
              <a:cs typeface="Arial" pitchFamily="34" charset="0"/>
            </a:endParaRPr>
          </a:p>
          <a:p>
            <a:pPr algn="just"/>
            <a:r>
              <a:rPr lang="fr-FR" sz="1600" b="1" dirty="0">
                <a:solidFill>
                  <a:schemeClr val="accent3"/>
                </a:solidFill>
                <a:latin typeface="Arial" pitchFamily="34" charset="0"/>
                <a:cs typeface="Arial" pitchFamily="34" charset="0"/>
              </a:rPr>
              <a:t>2) L’ensemble des actions réalisées par le pharmacien seront cadrées</a:t>
            </a:r>
          </a:p>
          <a:p>
            <a:pPr algn="just"/>
            <a:r>
              <a:rPr lang="fr-FR" sz="1600" dirty="0">
                <a:latin typeface="Arial" pitchFamily="34" charset="0"/>
                <a:cs typeface="Arial" pitchFamily="34" charset="0"/>
              </a:rPr>
              <a:t>- La prise en charge du patient par le pharmacien sera sécurisée par un protocole validé par le médecin</a:t>
            </a:r>
          </a:p>
          <a:p>
            <a:pPr algn="just"/>
            <a:r>
              <a:rPr lang="fr-FR" sz="1600" dirty="0">
                <a:latin typeface="Arial" pitchFamily="34" charset="0"/>
                <a:cs typeface="Arial" pitchFamily="34" charset="0"/>
              </a:rPr>
              <a:t>- Le pharmacien suivra une formation sur les recommandations sanitaires pour les voyageurs</a:t>
            </a:r>
          </a:p>
          <a:p>
            <a:pPr algn="just"/>
            <a:r>
              <a:rPr lang="fr-FR" sz="1600" dirty="0">
                <a:latin typeface="Arial" pitchFamily="34" charset="0"/>
                <a:cs typeface="Arial" pitchFamily="34" charset="0"/>
              </a:rPr>
              <a:t>- L’usage d’outils digitaux (type Mentor Pro de mesvaccins.net) garantira la fiabilité des prescriptions en regard des  recommandations en vigueur</a:t>
            </a:r>
          </a:p>
          <a:p>
            <a:pPr algn="just"/>
            <a:r>
              <a:rPr lang="fr-FR" sz="1600" dirty="0">
                <a:latin typeface="Arial" pitchFamily="34" charset="0"/>
                <a:cs typeface="Arial" pitchFamily="34" charset="0"/>
              </a:rPr>
              <a:t>- Le médecin sera informé de chaque patient pris en charge par le pharmacien, conformément au protocole</a:t>
            </a:r>
          </a:p>
          <a:p>
            <a:pPr marL="0" marR="0" indent="0" algn="just" defTabSz="1043056" rtl="0" eaLnBrk="1" fontAlgn="auto" latinLnBrk="0" hangingPunct="1">
              <a:spcBef>
                <a:spcPts val="0"/>
              </a:spcBef>
              <a:spcAft>
                <a:spcPts val="0"/>
              </a:spcAft>
              <a:buClrTx/>
              <a:buSzTx/>
              <a:buFont typeface="Arial" pitchFamily="34" charset="0"/>
              <a:buNone/>
              <a:tabLst/>
            </a:pPr>
            <a:endParaRPr kumimoji="0" lang="fr-FR" sz="1600" i="0" u="none" strike="noStrike" kern="1200" cap="none" spc="0" normalizeH="0" dirty="0">
              <a:ln>
                <a:noFill/>
              </a:ln>
              <a:effectLst/>
              <a:uLnTx/>
              <a:uFillTx/>
              <a:latin typeface="Arial" pitchFamily="34" charset="0"/>
              <a:ea typeface="+mn-ea"/>
              <a:cs typeface="Arial" pitchFamily="34" charset="0"/>
            </a:endParaRPr>
          </a:p>
          <a:p>
            <a:pPr marL="0" marR="0" indent="0" algn="just" defTabSz="1043056" rtl="0" eaLnBrk="1" fontAlgn="auto" latinLnBrk="0" hangingPunct="1">
              <a:spcBef>
                <a:spcPts val="0"/>
              </a:spcBef>
              <a:spcAft>
                <a:spcPts val="0"/>
              </a:spcAft>
              <a:buClrTx/>
              <a:buSzTx/>
              <a:buFont typeface="Arial" pitchFamily="34" charset="0"/>
              <a:buNone/>
              <a:tabLst/>
            </a:pPr>
            <a:endParaRPr kumimoji="0" lang="fr-FR" sz="1600" i="0" u="none" strike="noStrike" kern="1200" cap="none" spc="0" normalizeH="0" dirty="0">
              <a:ln>
                <a:noFill/>
              </a:ln>
              <a:effectLst/>
              <a:uLnTx/>
              <a:uFillTx/>
              <a:latin typeface="Arial" pitchFamily="34" charset="0"/>
              <a:ea typeface="+mn-ea"/>
              <a:cs typeface="Arial" pitchFamily="34" charset="0"/>
            </a:endParaRPr>
          </a:p>
          <a:p>
            <a:pPr marL="0" marR="0" indent="0" algn="just" defTabSz="1043056" rtl="0" eaLnBrk="1" fontAlgn="auto" latinLnBrk="0" hangingPunct="1">
              <a:spcBef>
                <a:spcPts val="0"/>
              </a:spcBef>
              <a:spcAft>
                <a:spcPts val="0"/>
              </a:spcAft>
              <a:buClrTx/>
              <a:buSzTx/>
              <a:buFont typeface="Arial" pitchFamily="34" charset="0"/>
              <a:buNone/>
              <a:tabLst/>
            </a:pPr>
            <a:r>
              <a:rPr kumimoji="0" lang="fr-FR" sz="1600" b="1" i="0" u="none" strike="noStrike" kern="1200" cap="none" spc="0" normalizeH="0" baseline="0" dirty="0">
                <a:ln>
                  <a:noFill/>
                </a:ln>
                <a:solidFill>
                  <a:schemeClr val="accent3"/>
                </a:solidFill>
                <a:effectLst/>
                <a:uLnTx/>
                <a:uFillTx/>
                <a:latin typeface="Arial" pitchFamily="34" charset="0"/>
                <a:ea typeface="+mn-ea"/>
                <a:cs typeface="Arial" pitchFamily="34" charset="0"/>
              </a:rPr>
              <a:t>3) A travers la mise en place du protocole, le médecin peut être rémunéré par la structure d’exercice coordonné </a:t>
            </a:r>
          </a:p>
          <a:p>
            <a:pPr marL="0" marR="0" indent="0" algn="just" defTabSz="1043056" rtl="0" eaLnBrk="1" fontAlgn="auto" latinLnBrk="0" hangingPunct="1">
              <a:spcBef>
                <a:spcPts val="0"/>
              </a:spcBef>
              <a:spcAft>
                <a:spcPts val="0"/>
              </a:spcAft>
              <a:buClrTx/>
              <a:buSzTx/>
              <a:buFont typeface="Arial" pitchFamily="34" charset="0"/>
              <a:buNone/>
              <a:tabLst/>
            </a:pPr>
            <a:r>
              <a:rPr lang="fr-FR" sz="1600" dirty="0">
                <a:latin typeface="Arial" pitchFamily="34" charset="0"/>
                <a:cs typeface="Arial" pitchFamily="34" charset="0"/>
              </a:rPr>
              <a:t>- La CPTS/MSP peut provisionner une partie de son budget pour l’attribuer à ce protocole, et verser une indemnité au médecin délégant par patient inclus dans le protocole</a:t>
            </a:r>
            <a:endParaRPr kumimoji="0" lang="fr-FR" sz="1600" i="0" u="none" strike="noStrike" kern="1200" cap="none" spc="0" normalizeH="0" dirty="0">
              <a:ln>
                <a:noFill/>
              </a:ln>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5857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DAEBC-0F21-AAF8-3F77-6779E878655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3C8FDF-2F00-6670-DEEE-B50D91A0FE20}"/>
              </a:ext>
            </a:extLst>
          </p:cNvPr>
          <p:cNvSpPr>
            <a:spLocks noGrp="1"/>
          </p:cNvSpPr>
          <p:nvPr>
            <p:ph type="title"/>
          </p:nvPr>
        </p:nvSpPr>
        <p:spPr>
          <a:xfrm>
            <a:off x="763024" y="576263"/>
            <a:ext cx="10515600" cy="2852737"/>
          </a:xfrm>
        </p:spPr>
        <p:txBody>
          <a:bodyPr/>
          <a:lstStyle/>
          <a:p>
            <a:r>
              <a:rPr lang="fr-FR" dirty="0"/>
              <a:t>Démonstration de Mentor Pro </a:t>
            </a:r>
            <a:r>
              <a:rPr lang="fr-FR" sz="4000" dirty="0"/>
              <a:t>(Mesvaccins.net)</a:t>
            </a:r>
          </a:p>
        </p:txBody>
      </p:sp>
      <p:sp>
        <p:nvSpPr>
          <p:cNvPr id="3" name="Espace réservé du texte 2">
            <a:extLst>
              <a:ext uri="{FF2B5EF4-FFF2-40B4-BE49-F238E27FC236}">
                <a16:creationId xmlns:a16="http://schemas.microsoft.com/office/drawing/2014/main" id="{A5647316-FEBE-D57D-1668-45CCC8B2F106}"/>
              </a:ext>
            </a:extLst>
          </p:cNvPr>
          <p:cNvSpPr>
            <a:spLocks noGrp="1"/>
          </p:cNvSpPr>
          <p:nvPr>
            <p:ph type="body" idx="1"/>
          </p:nvPr>
        </p:nvSpPr>
        <p:spPr>
          <a:xfrm>
            <a:off x="763024" y="3429000"/>
            <a:ext cx="6994628" cy="1500187"/>
          </a:xfrm>
        </p:spPr>
        <p:txBody>
          <a:bodyPr/>
          <a:lstStyle/>
          <a:p>
            <a:r>
              <a:rPr lang="fr-FR" dirty="0"/>
              <a:t>Un algorithme d’aide à la décision médicale pour garantir le strict respect des recommandations en vigueur</a:t>
            </a:r>
          </a:p>
        </p:txBody>
      </p:sp>
      <p:sp>
        <p:nvSpPr>
          <p:cNvPr id="4" name="Espace réservé du numéro de diapositive 3">
            <a:extLst>
              <a:ext uri="{FF2B5EF4-FFF2-40B4-BE49-F238E27FC236}">
                <a16:creationId xmlns:a16="http://schemas.microsoft.com/office/drawing/2014/main" id="{F9BB2281-2DAA-27D0-7DE9-34C0FD60817F}"/>
              </a:ext>
            </a:extLst>
          </p:cNvPr>
          <p:cNvSpPr>
            <a:spLocks noGrp="1"/>
          </p:cNvSpPr>
          <p:nvPr>
            <p:ph type="sldNum" sz="quarter" idx="12"/>
          </p:nvPr>
        </p:nvSpPr>
        <p:spPr/>
        <p:txBody>
          <a:bodyPr/>
          <a:lstStyle/>
          <a:p>
            <a:fld id="{BFA6BC55-A9E9-6342-BA57-16145D3BE014}" type="slidenum">
              <a:rPr lang="fr-FR" smtClean="0"/>
              <a:t>21</a:t>
            </a:fld>
            <a:endParaRPr lang="fr-FR"/>
          </a:p>
        </p:txBody>
      </p:sp>
    </p:spTree>
    <p:extLst>
      <p:ext uri="{BB962C8B-B14F-4D97-AF65-F5344CB8AC3E}">
        <p14:creationId xmlns:p14="http://schemas.microsoft.com/office/powerpoint/2010/main" val="792472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0F55E-F691-E728-3A59-92CC314752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78B087-6E90-D1F2-8AD2-A5BB7C088873}"/>
              </a:ext>
            </a:extLst>
          </p:cNvPr>
          <p:cNvSpPr>
            <a:spLocks noGrp="1"/>
          </p:cNvSpPr>
          <p:nvPr>
            <p:ph type="title"/>
          </p:nvPr>
        </p:nvSpPr>
        <p:spPr>
          <a:xfrm>
            <a:off x="763024" y="576263"/>
            <a:ext cx="10515600" cy="2852737"/>
          </a:xfrm>
        </p:spPr>
        <p:txBody>
          <a:bodyPr/>
          <a:lstStyle/>
          <a:p>
            <a:r>
              <a:rPr lang="fr-FR" dirty="0"/>
              <a:t>Conclusion</a:t>
            </a:r>
          </a:p>
        </p:txBody>
      </p:sp>
      <p:sp>
        <p:nvSpPr>
          <p:cNvPr id="3" name="Espace réservé du texte 2">
            <a:extLst>
              <a:ext uri="{FF2B5EF4-FFF2-40B4-BE49-F238E27FC236}">
                <a16:creationId xmlns:a16="http://schemas.microsoft.com/office/drawing/2014/main" id="{35154A4E-F5D9-D8CE-2417-47075A8C9E8E}"/>
              </a:ext>
            </a:extLst>
          </p:cNvPr>
          <p:cNvSpPr>
            <a:spLocks noGrp="1"/>
          </p:cNvSpPr>
          <p:nvPr>
            <p:ph type="body" idx="1"/>
          </p:nvPr>
        </p:nvSpPr>
        <p:spPr>
          <a:xfrm>
            <a:off x="763024" y="3429000"/>
            <a:ext cx="8997540" cy="1500187"/>
          </a:xfrm>
        </p:spPr>
        <p:txBody>
          <a:bodyPr/>
          <a:lstStyle/>
          <a:p>
            <a:r>
              <a:rPr lang="fr-FR" dirty="0"/>
              <a:t>Points clé et prochaines étapes</a:t>
            </a:r>
          </a:p>
        </p:txBody>
      </p:sp>
      <p:sp>
        <p:nvSpPr>
          <p:cNvPr id="4" name="Espace réservé du numéro de diapositive 3">
            <a:extLst>
              <a:ext uri="{FF2B5EF4-FFF2-40B4-BE49-F238E27FC236}">
                <a16:creationId xmlns:a16="http://schemas.microsoft.com/office/drawing/2014/main" id="{FC0B7C36-71D4-1C29-5BF5-2CC552675AB0}"/>
              </a:ext>
            </a:extLst>
          </p:cNvPr>
          <p:cNvSpPr>
            <a:spLocks noGrp="1"/>
          </p:cNvSpPr>
          <p:nvPr>
            <p:ph type="sldNum" sz="quarter" idx="12"/>
          </p:nvPr>
        </p:nvSpPr>
        <p:spPr/>
        <p:txBody>
          <a:bodyPr/>
          <a:lstStyle/>
          <a:p>
            <a:fld id="{BFA6BC55-A9E9-6342-BA57-16145D3BE014}" type="slidenum">
              <a:rPr lang="fr-FR" smtClean="0"/>
              <a:t>22</a:t>
            </a:fld>
            <a:endParaRPr lang="fr-FR"/>
          </a:p>
        </p:txBody>
      </p:sp>
    </p:spTree>
    <p:extLst>
      <p:ext uri="{BB962C8B-B14F-4D97-AF65-F5344CB8AC3E}">
        <p14:creationId xmlns:p14="http://schemas.microsoft.com/office/powerpoint/2010/main" val="316172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B6B2659-4050-B18C-5F59-9E714083645C}"/>
              </a:ext>
            </a:extLst>
          </p:cNvPr>
          <p:cNvSpPr>
            <a:spLocks noGrp="1"/>
          </p:cNvSpPr>
          <p:nvPr>
            <p:ph type="sldNum" sz="quarter" idx="12"/>
          </p:nvPr>
        </p:nvSpPr>
        <p:spPr/>
        <p:txBody>
          <a:bodyPr/>
          <a:lstStyle/>
          <a:p>
            <a:fld id="{BFA6BC55-A9E9-6342-BA57-16145D3BE014}" type="slidenum">
              <a:rPr lang="fr-FR" smtClean="0"/>
              <a:t>23</a:t>
            </a:fld>
            <a:endParaRPr lang="fr-FR"/>
          </a:p>
        </p:txBody>
      </p:sp>
      <p:sp>
        <p:nvSpPr>
          <p:cNvPr id="5" name="Titre 1">
            <a:extLst>
              <a:ext uri="{FF2B5EF4-FFF2-40B4-BE49-F238E27FC236}">
                <a16:creationId xmlns:a16="http://schemas.microsoft.com/office/drawing/2014/main" id="{5B9AAA50-2EFB-BF5E-01DE-60E46A68C4B6}"/>
              </a:ext>
            </a:extLst>
          </p:cNvPr>
          <p:cNvSpPr txBox="1">
            <a:spLocks/>
          </p:cNvSpPr>
          <p:nvPr/>
        </p:nvSpPr>
        <p:spPr>
          <a:xfrm>
            <a:off x="-1" y="127816"/>
            <a:ext cx="10205886"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Points clés de la présentation</a:t>
            </a:r>
          </a:p>
        </p:txBody>
      </p:sp>
      <p:sp>
        <p:nvSpPr>
          <p:cNvPr id="6" name="ZoneTexte 5">
            <a:extLst>
              <a:ext uri="{FF2B5EF4-FFF2-40B4-BE49-F238E27FC236}">
                <a16:creationId xmlns:a16="http://schemas.microsoft.com/office/drawing/2014/main" id="{9213FCC0-3DCD-01BB-024E-9100CF01E6FD}"/>
              </a:ext>
            </a:extLst>
          </p:cNvPr>
          <p:cNvSpPr txBox="1"/>
          <p:nvPr/>
        </p:nvSpPr>
        <p:spPr>
          <a:xfrm>
            <a:off x="570271" y="1750142"/>
            <a:ext cx="11051458" cy="3139321"/>
          </a:xfrm>
          <a:prstGeom prst="rect">
            <a:avLst/>
          </a:prstGeom>
          <a:noFill/>
        </p:spPr>
        <p:txBody>
          <a:bodyPr wrap="square" rtlCol="0">
            <a:spAutoFit/>
          </a:bodyPr>
          <a:lstStyle/>
          <a:p>
            <a:r>
              <a:rPr lang="fr-FR" b="1" dirty="0">
                <a:solidFill>
                  <a:schemeClr val="accent3"/>
                </a:solidFill>
              </a:rPr>
              <a:t>Le terreau d’une nouvelle mission pour le pharmacien :</a:t>
            </a:r>
          </a:p>
          <a:p>
            <a:pPr marL="285750" indent="-285750">
              <a:buFontTx/>
              <a:buChar char="-"/>
            </a:pPr>
            <a:r>
              <a:rPr lang="fr-FR" dirty="0"/>
              <a:t>Un besoin de santé publique insuffisamment couvert</a:t>
            </a:r>
          </a:p>
          <a:p>
            <a:pPr marL="285750" indent="-285750">
              <a:buFontTx/>
              <a:buChar char="-"/>
            </a:pPr>
            <a:r>
              <a:rPr lang="fr-FR" dirty="0"/>
              <a:t>Une demande croissante avec de plus en plus de voyageurs</a:t>
            </a:r>
          </a:p>
          <a:p>
            <a:pPr marL="285750" indent="-285750">
              <a:buFontTx/>
              <a:buChar char="-"/>
            </a:pPr>
            <a:r>
              <a:rPr lang="fr-FR" dirty="0"/>
              <a:t>Un pharmacien comme seul professionnel de santé au contact avec le voyageur avant son départ</a:t>
            </a:r>
          </a:p>
          <a:p>
            <a:endParaRPr lang="fr-FR" dirty="0"/>
          </a:p>
          <a:p>
            <a:pPr marL="285750" indent="-285750">
              <a:buFont typeface="Wingdings" panose="05000000000000000000" pitchFamily="2" charset="2"/>
              <a:buChar char="à"/>
            </a:pPr>
            <a:r>
              <a:rPr lang="fr-FR" dirty="0">
                <a:sym typeface="Wingdings" panose="05000000000000000000" pitchFamily="2" charset="2"/>
              </a:rPr>
              <a:t>Une opportunité de développer dans nos officines un nouveau service à forte valeur ajoutée, et de proposer un service de prévention de proximité à nos patients, pour un voyage serein !</a:t>
            </a:r>
          </a:p>
          <a:p>
            <a:endParaRPr lang="fr-FR" dirty="0"/>
          </a:p>
          <a:p>
            <a:r>
              <a:rPr lang="fr-FR" b="1" dirty="0">
                <a:solidFill>
                  <a:schemeClr val="accent3"/>
                </a:solidFill>
              </a:rPr>
              <a:t>Une mise en place possible dès maintenant via une délégation de compétence Médecin-Pharmacien.</a:t>
            </a:r>
            <a:endParaRPr lang="fr-FR" dirty="0"/>
          </a:p>
          <a:p>
            <a:endParaRPr lang="fr-FR" dirty="0"/>
          </a:p>
          <a:p>
            <a:r>
              <a:rPr lang="fr-FR" b="1" dirty="0">
                <a:solidFill>
                  <a:schemeClr val="accent3"/>
                </a:solidFill>
              </a:rPr>
              <a:t>Des démarches administratives déjà prémâchées, il ne reste plus qu’à trouver le médecin délégant !</a:t>
            </a:r>
          </a:p>
        </p:txBody>
      </p:sp>
    </p:spTree>
    <p:extLst>
      <p:ext uri="{BB962C8B-B14F-4D97-AF65-F5344CB8AC3E}">
        <p14:creationId xmlns:p14="http://schemas.microsoft.com/office/powerpoint/2010/main" val="1556985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DC5F7C-3C64-1693-E1DA-044B56C7E684}"/>
              </a:ext>
            </a:extLst>
          </p:cNvPr>
          <p:cNvSpPr>
            <a:spLocks noGrp="1"/>
          </p:cNvSpPr>
          <p:nvPr>
            <p:ph type="sldNum" sz="quarter" idx="12"/>
          </p:nvPr>
        </p:nvSpPr>
        <p:spPr/>
        <p:txBody>
          <a:bodyPr/>
          <a:lstStyle/>
          <a:p>
            <a:fld id="{BFA6BC55-A9E9-6342-BA57-16145D3BE014}" type="slidenum">
              <a:rPr lang="fr-FR" smtClean="0"/>
              <a:t>24</a:t>
            </a:fld>
            <a:endParaRPr lang="fr-FR"/>
          </a:p>
        </p:txBody>
      </p:sp>
      <p:sp>
        <p:nvSpPr>
          <p:cNvPr id="5" name="Titre 1">
            <a:extLst>
              <a:ext uri="{FF2B5EF4-FFF2-40B4-BE49-F238E27FC236}">
                <a16:creationId xmlns:a16="http://schemas.microsoft.com/office/drawing/2014/main" id="{17C472AD-8D1F-B6DD-C038-3257F8B4C88A}"/>
              </a:ext>
            </a:extLst>
          </p:cNvPr>
          <p:cNvSpPr txBox="1">
            <a:spLocks/>
          </p:cNvSpPr>
          <p:nvPr/>
        </p:nvSpPr>
        <p:spPr>
          <a:xfrm>
            <a:off x="-1" y="127816"/>
            <a:ext cx="10205886"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Prochaines étapes pour déployer ce service</a:t>
            </a:r>
          </a:p>
        </p:txBody>
      </p:sp>
      <p:sp>
        <p:nvSpPr>
          <p:cNvPr id="6" name="ZoneTexte 5">
            <a:extLst>
              <a:ext uri="{FF2B5EF4-FFF2-40B4-BE49-F238E27FC236}">
                <a16:creationId xmlns:a16="http://schemas.microsoft.com/office/drawing/2014/main" id="{EF9B4E7F-9833-E61E-2141-072CC72C86AD}"/>
              </a:ext>
            </a:extLst>
          </p:cNvPr>
          <p:cNvSpPr txBox="1"/>
          <p:nvPr/>
        </p:nvSpPr>
        <p:spPr>
          <a:xfrm>
            <a:off x="130969" y="1461416"/>
            <a:ext cx="11930061" cy="3693319"/>
          </a:xfrm>
          <a:prstGeom prst="rect">
            <a:avLst/>
          </a:prstGeom>
          <a:noFill/>
        </p:spPr>
        <p:txBody>
          <a:bodyPr wrap="none" rtlCol="0">
            <a:spAutoFit/>
          </a:bodyPr>
          <a:lstStyle/>
          <a:p>
            <a:r>
              <a:rPr lang="fr-FR" b="1" dirty="0">
                <a:solidFill>
                  <a:schemeClr val="accent3"/>
                </a:solidFill>
              </a:rPr>
              <a:t>1) </a:t>
            </a:r>
            <a:r>
              <a:rPr lang="fr-FR" b="1" dirty="0"/>
              <a:t>L’URPS peut vous faire parvenir le protocole rédigé ainsi qu’un mode opératoire détaillant sa mise en place</a:t>
            </a:r>
          </a:p>
          <a:p>
            <a:endParaRPr lang="fr-FR" dirty="0"/>
          </a:p>
          <a:p>
            <a:r>
              <a:rPr lang="fr-FR" b="1" dirty="0">
                <a:solidFill>
                  <a:schemeClr val="accent3"/>
                </a:solidFill>
              </a:rPr>
              <a:t>2) </a:t>
            </a:r>
            <a:r>
              <a:rPr lang="fr-FR" b="1" dirty="0"/>
              <a:t>Lire ces documents et se mettre en ordre de marche :</a:t>
            </a:r>
          </a:p>
          <a:p>
            <a:pPr marL="285750" indent="-285750">
              <a:buFontTx/>
              <a:buChar char="-"/>
            </a:pPr>
            <a:r>
              <a:rPr lang="fr-FR" dirty="0"/>
              <a:t>Ouvrir ses accès à Mesvaccins.net pro, et s’abonner à </a:t>
            </a:r>
            <a:r>
              <a:rPr lang="fr-FR" dirty="0" err="1"/>
              <a:t>MentorPro</a:t>
            </a:r>
            <a:r>
              <a:rPr lang="fr-FR" dirty="0"/>
              <a:t>.</a:t>
            </a:r>
          </a:p>
          <a:p>
            <a:pPr marL="285750" indent="-285750">
              <a:buFontTx/>
              <a:buChar char="-"/>
            </a:pPr>
            <a:r>
              <a:rPr lang="fr-FR" dirty="0"/>
              <a:t>Inscrire les pharmaciens souhaitant s’investir dans cette mission à ne formation.</a:t>
            </a:r>
          </a:p>
          <a:p>
            <a:endParaRPr lang="fr-FR" dirty="0"/>
          </a:p>
          <a:p>
            <a:r>
              <a:rPr lang="fr-FR" b="1" dirty="0">
                <a:solidFill>
                  <a:schemeClr val="accent3"/>
                </a:solidFill>
              </a:rPr>
              <a:t>3) </a:t>
            </a:r>
            <a:r>
              <a:rPr lang="fr-FR" b="1" u="sng" dirty="0"/>
              <a:t>Votre mission</a:t>
            </a:r>
            <a:r>
              <a:rPr lang="fr-FR" b="1" dirty="0"/>
              <a:t> : trouver un médecin généraliste dans la même MSP ou CPTS que vous, et lui présenter le projet :</a:t>
            </a:r>
          </a:p>
          <a:p>
            <a:pPr marL="285750" indent="-285750">
              <a:buFontTx/>
              <a:buChar char="-"/>
            </a:pPr>
            <a:r>
              <a:rPr lang="fr-FR" dirty="0"/>
              <a:t>Lui présenter le besoin</a:t>
            </a:r>
          </a:p>
          <a:p>
            <a:pPr marL="285750" indent="-285750">
              <a:buFontTx/>
              <a:buChar char="-"/>
            </a:pPr>
            <a:r>
              <a:rPr lang="fr-FR" dirty="0"/>
              <a:t>Le rassurer sur le fait que tout sera cadré via un protocole, une formation spécifique et l’utilisation de Mentor Pro.</a:t>
            </a:r>
          </a:p>
          <a:p>
            <a:r>
              <a:rPr lang="fr-FR" dirty="0"/>
              <a:t>Vous pouvez passer par le bureau de la CPTS directement si vous ne connaissez pas de médecin.</a:t>
            </a:r>
          </a:p>
          <a:p>
            <a:endParaRPr lang="fr-FR" dirty="0"/>
          </a:p>
          <a:p>
            <a:endParaRPr lang="fr-FR" dirty="0"/>
          </a:p>
          <a:p>
            <a:pPr algn="ctr"/>
            <a:r>
              <a:rPr lang="fr-FR" b="1" dirty="0">
                <a:solidFill>
                  <a:schemeClr val="accent3"/>
                </a:solidFill>
              </a:rPr>
              <a:t>Tout au long de ce process : n’hésitez pas à nous solliciter, nous pouvons vous aider à faire aboutir le projet !</a:t>
            </a:r>
          </a:p>
        </p:txBody>
      </p:sp>
    </p:spTree>
    <p:extLst>
      <p:ext uri="{BB962C8B-B14F-4D97-AF65-F5344CB8AC3E}">
        <p14:creationId xmlns:p14="http://schemas.microsoft.com/office/powerpoint/2010/main" val="1572659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étagère, intérieur, Magasin, Rayonnage&#10;&#10;Description générée automatiquement">
            <a:extLst>
              <a:ext uri="{FF2B5EF4-FFF2-40B4-BE49-F238E27FC236}">
                <a16:creationId xmlns:a16="http://schemas.microsoft.com/office/drawing/2014/main" id="{967547E6-C495-31F5-0A56-43CDF753A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 y="-626855"/>
            <a:ext cx="12191144" cy="8111710"/>
          </a:xfrm>
          <a:prstGeom prst="rect">
            <a:avLst/>
          </a:prstGeom>
        </p:spPr>
      </p:pic>
      <p:sp>
        <p:nvSpPr>
          <p:cNvPr id="8" name="object 3">
            <a:extLst>
              <a:ext uri="{FF2B5EF4-FFF2-40B4-BE49-F238E27FC236}">
                <a16:creationId xmlns:a16="http://schemas.microsoft.com/office/drawing/2014/main" id="{EE47786B-09F6-9B86-101B-82D75DD762CC}"/>
              </a:ext>
            </a:extLst>
          </p:cNvPr>
          <p:cNvSpPr/>
          <p:nvPr/>
        </p:nvSpPr>
        <p:spPr>
          <a:xfrm>
            <a:off x="355843" y="317679"/>
            <a:ext cx="11480315" cy="6222643"/>
          </a:xfrm>
          <a:custGeom>
            <a:avLst/>
            <a:gdLst/>
            <a:ahLst/>
            <a:cxnLst/>
            <a:rect l="l" t="t" r="r" b="b"/>
            <a:pathLst>
              <a:path w="18931890" h="10261600">
                <a:moveTo>
                  <a:pt x="17779563" y="0"/>
                </a:moveTo>
                <a:lnTo>
                  <a:pt x="1151797" y="0"/>
                </a:lnTo>
                <a:lnTo>
                  <a:pt x="1103109" y="1010"/>
                </a:lnTo>
                <a:lnTo>
                  <a:pt x="1054936" y="4015"/>
                </a:lnTo>
                <a:lnTo>
                  <a:pt x="1007319" y="8974"/>
                </a:lnTo>
                <a:lnTo>
                  <a:pt x="960296" y="15847"/>
                </a:lnTo>
                <a:lnTo>
                  <a:pt x="913908" y="24595"/>
                </a:lnTo>
                <a:lnTo>
                  <a:pt x="868195" y="35177"/>
                </a:lnTo>
                <a:lnTo>
                  <a:pt x="823198" y="47553"/>
                </a:lnTo>
                <a:lnTo>
                  <a:pt x="778955" y="61684"/>
                </a:lnTo>
                <a:lnTo>
                  <a:pt x="735507" y="77529"/>
                </a:lnTo>
                <a:lnTo>
                  <a:pt x="692894" y="95049"/>
                </a:lnTo>
                <a:lnTo>
                  <a:pt x="651156" y="114203"/>
                </a:lnTo>
                <a:lnTo>
                  <a:pt x="610333" y="134951"/>
                </a:lnTo>
                <a:lnTo>
                  <a:pt x="570464" y="157254"/>
                </a:lnTo>
                <a:lnTo>
                  <a:pt x="531591" y="181072"/>
                </a:lnTo>
                <a:lnTo>
                  <a:pt x="493752" y="206364"/>
                </a:lnTo>
                <a:lnTo>
                  <a:pt x="456988" y="233091"/>
                </a:lnTo>
                <a:lnTo>
                  <a:pt x="421338" y="261212"/>
                </a:lnTo>
                <a:lnTo>
                  <a:pt x="386844" y="290688"/>
                </a:lnTo>
                <a:lnTo>
                  <a:pt x="353544" y="321479"/>
                </a:lnTo>
                <a:lnTo>
                  <a:pt x="321479" y="353544"/>
                </a:lnTo>
                <a:lnTo>
                  <a:pt x="290688" y="386844"/>
                </a:lnTo>
                <a:lnTo>
                  <a:pt x="261212" y="421338"/>
                </a:lnTo>
                <a:lnTo>
                  <a:pt x="233091" y="456988"/>
                </a:lnTo>
                <a:lnTo>
                  <a:pt x="206364" y="493752"/>
                </a:lnTo>
                <a:lnTo>
                  <a:pt x="181072" y="531591"/>
                </a:lnTo>
                <a:lnTo>
                  <a:pt x="157254" y="570464"/>
                </a:lnTo>
                <a:lnTo>
                  <a:pt x="134951" y="610333"/>
                </a:lnTo>
                <a:lnTo>
                  <a:pt x="114203" y="651156"/>
                </a:lnTo>
                <a:lnTo>
                  <a:pt x="95049" y="692894"/>
                </a:lnTo>
                <a:lnTo>
                  <a:pt x="77529" y="735507"/>
                </a:lnTo>
                <a:lnTo>
                  <a:pt x="61684" y="778955"/>
                </a:lnTo>
                <a:lnTo>
                  <a:pt x="47553" y="823198"/>
                </a:lnTo>
                <a:lnTo>
                  <a:pt x="35177" y="868195"/>
                </a:lnTo>
                <a:lnTo>
                  <a:pt x="24595" y="913908"/>
                </a:lnTo>
                <a:lnTo>
                  <a:pt x="15847" y="960296"/>
                </a:lnTo>
                <a:lnTo>
                  <a:pt x="8974" y="1007319"/>
                </a:lnTo>
                <a:lnTo>
                  <a:pt x="4015" y="1054936"/>
                </a:lnTo>
                <a:lnTo>
                  <a:pt x="1010" y="1103109"/>
                </a:lnTo>
                <a:lnTo>
                  <a:pt x="0" y="1151797"/>
                </a:lnTo>
                <a:lnTo>
                  <a:pt x="0" y="9109670"/>
                </a:lnTo>
                <a:lnTo>
                  <a:pt x="1010" y="9158358"/>
                </a:lnTo>
                <a:lnTo>
                  <a:pt x="4015" y="9206530"/>
                </a:lnTo>
                <a:lnTo>
                  <a:pt x="8974" y="9254148"/>
                </a:lnTo>
                <a:lnTo>
                  <a:pt x="15847" y="9301171"/>
                </a:lnTo>
                <a:lnTo>
                  <a:pt x="24595" y="9347559"/>
                </a:lnTo>
                <a:lnTo>
                  <a:pt x="35177" y="9393271"/>
                </a:lnTo>
                <a:lnTo>
                  <a:pt x="47553" y="9438269"/>
                </a:lnTo>
                <a:lnTo>
                  <a:pt x="61684" y="9482512"/>
                </a:lnTo>
                <a:lnTo>
                  <a:pt x="77529" y="9525960"/>
                </a:lnTo>
                <a:lnTo>
                  <a:pt x="95049" y="9568573"/>
                </a:lnTo>
                <a:lnTo>
                  <a:pt x="114203" y="9610311"/>
                </a:lnTo>
                <a:lnTo>
                  <a:pt x="134951" y="9651134"/>
                </a:lnTo>
                <a:lnTo>
                  <a:pt x="157254" y="9691002"/>
                </a:lnTo>
                <a:lnTo>
                  <a:pt x="181072" y="9729876"/>
                </a:lnTo>
                <a:lnTo>
                  <a:pt x="206364" y="9767715"/>
                </a:lnTo>
                <a:lnTo>
                  <a:pt x="233091" y="9804479"/>
                </a:lnTo>
                <a:lnTo>
                  <a:pt x="261212" y="9840128"/>
                </a:lnTo>
                <a:lnTo>
                  <a:pt x="290688" y="9874623"/>
                </a:lnTo>
                <a:lnTo>
                  <a:pt x="321479" y="9907923"/>
                </a:lnTo>
                <a:lnTo>
                  <a:pt x="353544" y="9939988"/>
                </a:lnTo>
                <a:lnTo>
                  <a:pt x="386844" y="9970779"/>
                </a:lnTo>
                <a:lnTo>
                  <a:pt x="421338" y="10000255"/>
                </a:lnTo>
                <a:lnTo>
                  <a:pt x="456988" y="10028376"/>
                </a:lnTo>
                <a:lnTo>
                  <a:pt x="493752" y="10055103"/>
                </a:lnTo>
                <a:lnTo>
                  <a:pt x="531591" y="10080395"/>
                </a:lnTo>
                <a:lnTo>
                  <a:pt x="570464" y="10104212"/>
                </a:lnTo>
                <a:lnTo>
                  <a:pt x="610333" y="10126515"/>
                </a:lnTo>
                <a:lnTo>
                  <a:pt x="651156" y="10147264"/>
                </a:lnTo>
                <a:lnTo>
                  <a:pt x="692894" y="10166418"/>
                </a:lnTo>
                <a:lnTo>
                  <a:pt x="735507" y="10183938"/>
                </a:lnTo>
                <a:lnTo>
                  <a:pt x="778955" y="10199783"/>
                </a:lnTo>
                <a:lnTo>
                  <a:pt x="823198" y="10213914"/>
                </a:lnTo>
                <a:lnTo>
                  <a:pt x="868195" y="10226290"/>
                </a:lnTo>
                <a:lnTo>
                  <a:pt x="913908" y="10236872"/>
                </a:lnTo>
                <a:lnTo>
                  <a:pt x="960296" y="10245620"/>
                </a:lnTo>
                <a:lnTo>
                  <a:pt x="1007319" y="10252493"/>
                </a:lnTo>
                <a:lnTo>
                  <a:pt x="1054936" y="10257452"/>
                </a:lnTo>
                <a:lnTo>
                  <a:pt x="1103109" y="10260457"/>
                </a:lnTo>
                <a:lnTo>
                  <a:pt x="1151797" y="10261467"/>
                </a:lnTo>
                <a:lnTo>
                  <a:pt x="17779563" y="10261467"/>
                </a:lnTo>
                <a:lnTo>
                  <a:pt x="17828251" y="10260457"/>
                </a:lnTo>
                <a:lnTo>
                  <a:pt x="17876423" y="10257452"/>
                </a:lnTo>
                <a:lnTo>
                  <a:pt x="17924041" y="10252493"/>
                </a:lnTo>
                <a:lnTo>
                  <a:pt x="17971064" y="10245620"/>
                </a:lnTo>
                <a:lnTo>
                  <a:pt x="18017452" y="10236872"/>
                </a:lnTo>
                <a:lnTo>
                  <a:pt x="18063164" y="10226290"/>
                </a:lnTo>
                <a:lnTo>
                  <a:pt x="18108162" y="10213914"/>
                </a:lnTo>
                <a:lnTo>
                  <a:pt x="18152405" y="10199783"/>
                </a:lnTo>
                <a:lnTo>
                  <a:pt x="18195853" y="10183938"/>
                </a:lnTo>
                <a:lnTo>
                  <a:pt x="18238466" y="10166418"/>
                </a:lnTo>
                <a:lnTo>
                  <a:pt x="18280204" y="10147264"/>
                </a:lnTo>
                <a:lnTo>
                  <a:pt x="18321027" y="10126515"/>
                </a:lnTo>
                <a:lnTo>
                  <a:pt x="18360896" y="10104212"/>
                </a:lnTo>
                <a:lnTo>
                  <a:pt x="18399769" y="10080395"/>
                </a:lnTo>
                <a:lnTo>
                  <a:pt x="18437608" y="10055103"/>
                </a:lnTo>
                <a:lnTo>
                  <a:pt x="18474372" y="10028376"/>
                </a:lnTo>
                <a:lnTo>
                  <a:pt x="18510021" y="10000255"/>
                </a:lnTo>
                <a:lnTo>
                  <a:pt x="18544516" y="9970779"/>
                </a:lnTo>
                <a:lnTo>
                  <a:pt x="18577816" y="9939988"/>
                </a:lnTo>
                <a:lnTo>
                  <a:pt x="18609881" y="9907923"/>
                </a:lnTo>
                <a:lnTo>
                  <a:pt x="18640672" y="9874623"/>
                </a:lnTo>
                <a:lnTo>
                  <a:pt x="18670148" y="9840128"/>
                </a:lnTo>
                <a:lnTo>
                  <a:pt x="18698269" y="9804479"/>
                </a:lnTo>
                <a:lnTo>
                  <a:pt x="18724996" y="9767715"/>
                </a:lnTo>
                <a:lnTo>
                  <a:pt x="18750288" y="9729876"/>
                </a:lnTo>
                <a:lnTo>
                  <a:pt x="18774105" y="9691002"/>
                </a:lnTo>
                <a:lnTo>
                  <a:pt x="18796408" y="9651134"/>
                </a:lnTo>
                <a:lnTo>
                  <a:pt x="18817157" y="9610311"/>
                </a:lnTo>
                <a:lnTo>
                  <a:pt x="18836311" y="9568573"/>
                </a:lnTo>
                <a:lnTo>
                  <a:pt x="18853831" y="9525960"/>
                </a:lnTo>
                <a:lnTo>
                  <a:pt x="18869676" y="9482512"/>
                </a:lnTo>
                <a:lnTo>
                  <a:pt x="18883807" y="9438269"/>
                </a:lnTo>
                <a:lnTo>
                  <a:pt x="18896183" y="9393271"/>
                </a:lnTo>
                <a:lnTo>
                  <a:pt x="18906765" y="9347559"/>
                </a:lnTo>
                <a:lnTo>
                  <a:pt x="18915513" y="9301171"/>
                </a:lnTo>
                <a:lnTo>
                  <a:pt x="18922386" y="9254148"/>
                </a:lnTo>
                <a:lnTo>
                  <a:pt x="18927345" y="9206530"/>
                </a:lnTo>
                <a:lnTo>
                  <a:pt x="18930350" y="9158358"/>
                </a:lnTo>
                <a:lnTo>
                  <a:pt x="18931360" y="9109670"/>
                </a:lnTo>
                <a:lnTo>
                  <a:pt x="18931360" y="1151797"/>
                </a:lnTo>
                <a:lnTo>
                  <a:pt x="18930350" y="1103109"/>
                </a:lnTo>
                <a:lnTo>
                  <a:pt x="18927345" y="1054936"/>
                </a:lnTo>
                <a:lnTo>
                  <a:pt x="18922386" y="1007319"/>
                </a:lnTo>
                <a:lnTo>
                  <a:pt x="18915513" y="960296"/>
                </a:lnTo>
                <a:lnTo>
                  <a:pt x="18906765" y="913908"/>
                </a:lnTo>
                <a:lnTo>
                  <a:pt x="18896183" y="868195"/>
                </a:lnTo>
                <a:lnTo>
                  <a:pt x="18883807" y="823198"/>
                </a:lnTo>
                <a:lnTo>
                  <a:pt x="18869676" y="778955"/>
                </a:lnTo>
                <a:lnTo>
                  <a:pt x="18853831" y="735507"/>
                </a:lnTo>
                <a:lnTo>
                  <a:pt x="18836311" y="692894"/>
                </a:lnTo>
                <a:lnTo>
                  <a:pt x="18817157" y="651156"/>
                </a:lnTo>
                <a:lnTo>
                  <a:pt x="18796408" y="610333"/>
                </a:lnTo>
                <a:lnTo>
                  <a:pt x="18774105" y="570464"/>
                </a:lnTo>
                <a:lnTo>
                  <a:pt x="18750288" y="531591"/>
                </a:lnTo>
                <a:lnTo>
                  <a:pt x="18724996" y="493752"/>
                </a:lnTo>
                <a:lnTo>
                  <a:pt x="18698269" y="456988"/>
                </a:lnTo>
                <a:lnTo>
                  <a:pt x="18670148" y="421338"/>
                </a:lnTo>
                <a:lnTo>
                  <a:pt x="18640672" y="386844"/>
                </a:lnTo>
                <a:lnTo>
                  <a:pt x="18609881" y="353544"/>
                </a:lnTo>
                <a:lnTo>
                  <a:pt x="18577816" y="321479"/>
                </a:lnTo>
                <a:lnTo>
                  <a:pt x="18544516" y="290688"/>
                </a:lnTo>
                <a:lnTo>
                  <a:pt x="18510021" y="261212"/>
                </a:lnTo>
                <a:lnTo>
                  <a:pt x="18474372" y="233091"/>
                </a:lnTo>
                <a:lnTo>
                  <a:pt x="18437608" y="206364"/>
                </a:lnTo>
                <a:lnTo>
                  <a:pt x="18399769" y="181072"/>
                </a:lnTo>
                <a:lnTo>
                  <a:pt x="18360896" y="157254"/>
                </a:lnTo>
                <a:lnTo>
                  <a:pt x="18321027" y="134951"/>
                </a:lnTo>
                <a:lnTo>
                  <a:pt x="18280204" y="114203"/>
                </a:lnTo>
                <a:lnTo>
                  <a:pt x="18238466" y="95049"/>
                </a:lnTo>
                <a:lnTo>
                  <a:pt x="18195853" y="77529"/>
                </a:lnTo>
                <a:lnTo>
                  <a:pt x="18152405" y="61684"/>
                </a:lnTo>
                <a:lnTo>
                  <a:pt x="18108162" y="47553"/>
                </a:lnTo>
                <a:lnTo>
                  <a:pt x="18063164" y="35177"/>
                </a:lnTo>
                <a:lnTo>
                  <a:pt x="18017452" y="24595"/>
                </a:lnTo>
                <a:lnTo>
                  <a:pt x="17971064" y="15847"/>
                </a:lnTo>
                <a:lnTo>
                  <a:pt x="17924041" y="8974"/>
                </a:lnTo>
                <a:lnTo>
                  <a:pt x="17876423" y="4015"/>
                </a:lnTo>
                <a:lnTo>
                  <a:pt x="17828251" y="1010"/>
                </a:lnTo>
                <a:lnTo>
                  <a:pt x="17779563" y="0"/>
                </a:lnTo>
                <a:close/>
              </a:path>
            </a:pathLst>
          </a:custGeom>
          <a:solidFill>
            <a:schemeClr val="bg1">
              <a:alpha val="83998"/>
            </a:schemeClr>
          </a:solidFill>
        </p:spPr>
        <p:txBody>
          <a:bodyPr wrap="square" lIns="0" tIns="0" rIns="0" bIns="0" rtlCol="0"/>
          <a:lstStyle/>
          <a:p>
            <a:endParaRPr sz="1092" dirty="0"/>
          </a:p>
        </p:txBody>
      </p:sp>
      <p:pic>
        <p:nvPicPr>
          <p:cNvPr id="7" name="Image 6" descr="Une image contenant texte, Police, Graphique, logo&#10;&#10;Description générée automatiquement">
            <a:extLst>
              <a:ext uri="{FF2B5EF4-FFF2-40B4-BE49-F238E27FC236}">
                <a16:creationId xmlns:a16="http://schemas.microsoft.com/office/drawing/2014/main" id="{22E2C147-416F-A749-6E5E-A5E61976B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85" y="4772936"/>
            <a:ext cx="3181225" cy="1777012"/>
          </a:xfrm>
          <a:prstGeom prst="rect">
            <a:avLst/>
          </a:prstGeom>
        </p:spPr>
      </p:pic>
      <p:sp>
        <p:nvSpPr>
          <p:cNvPr id="10" name="object 3">
            <a:extLst>
              <a:ext uri="{FF2B5EF4-FFF2-40B4-BE49-F238E27FC236}">
                <a16:creationId xmlns:a16="http://schemas.microsoft.com/office/drawing/2014/main" id="{27D9894D-CD0A-4F5C-FFC2-157A475BA3C0}"/>
              </a:ext>
            </a:extLst>
          </p:cNvPr>
          <p:cNvSpPr txBox="1">
            <a:spLocks/>
          </p:cNvSpPr>
          <p:nvPr/>
        </p:nvSpPr>
        <p:spPr>
          <a:xfrm>
            <a:off x="1509252" y="2724449"/>
            <a:ext cx="9173497" cy="1409074"/>
          </a:xfrm>
          <a:prstGeom prst="rect">
            <a:avLst/>
          </a:prstGeom>
        </p:spPr>
        <p:txBody>
          <a:bodyPr vert="horz" wrap="square" lIns="0" tIns="9242" rIns="0" bIns="0" rtlCol="0">
            <a:spAutoFit/>
          </a:bodyPr>
          <a:lstStyle>
            <a:lvl1pPr>
              <a:defRPr>
                <a:latin typeface="+mj-lt"/>
                <a:ea typeface="+mj-ea"/>
                <a:cs typeface="+mj-cs"/>
              </a:defRPr>
            </a:lvl1pPr>
          </a:lstStyle>
          <a:p>
            <a:pPr marL="7701" algn="ctr">
              <a:spcBef>
                <a:spcPts val="73"/>
              </a:spcBef>
              <a:tabLst>
                <a:tab pos="2030828" algn="l"/>
                <a:tab pos="3927653" algn="l"/>
              </a:tabLst>
            </a:pPr>
            <a:r>
              <a:rPr lang="fr-FR" sz="9096" spc="164" dirty="0">
                <a:solidFill>
                  <a:srgbClr val="006699"/>
                </a:solidFill>
                <a:latin typeface="IBM Plex Sans" panose="020B0503050203000203" pitchFamily="34" charset="0"/>
              </a:rPr>
              <a:t>Des questions ?</a:t>
            </a:r>
            <a:endParaRPr lang="fr-FR" sz="9096" spc="203" dirty="0">
              <a:latin typeface="IBM Plex Sans" panose="020B0503050203000203" pitchFamily="34" charset="0"/>
            </a:endParaRPr>
          </a:p>
        </p:txBody>
      </p:sp>
    </p:spTree>
    <p:extLst>
      <p:ext uri="{BB962C8B-B14F-4D97-AF65-F5344CB8AC3E}">
        <p14:creationId xmlns:p14="http://schemas.microsoft.com/office/powerpoint/2010/main" val="385975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9FFB24A-3961-20AA-1896-15FF73706DB2}"/>
              </a:ext>
            </a:extLst>
          </p:cNvPr>
          <p:cNvSpPr>
            <a:spLocks noGrp="1"/>
          </p:cNvSpPr>
          <p:nvPr>
            <p:ph type="title"/>
          </p:nvPr>
        </p:nvSpPr>
        <p:spPr/>
        <p:txBody>
          <a:bodyPr/>
          <a:lstStyle/>
          <a:p>
            <a:r>
              <a:rPr lang="fr-FR" dirty="0"/>
              <a:t>Agenda</a:t>
            </a:r>
          </a:p>
        </p:txBody>
      </p:sp>
      <p:sp>
        <p:nvSpPr>
          <p:cNvPr id="7" name="Espace réservé du texte 6">
            <a:extLst>
              <a:ext uri="{FF2B5EF4-FFF2-40B4-BE49-F238E27FC236}">
                <a16:creationId xmlns:a16="http://schemas.microsoft.com/office/drawing/2014/main" id="{787DAFB7-1ABC-8FA8-836D-DAC0E419B4D1}"/>
              </a:ext>
            </a:extLst>
          </p:cNvPr>
          <p:cNvSpPr>
            <a:spLocks noGrp="1"/>
          </p:cNvSpPr>
          <p:nvPr>
            <p:ph type="body" sz="half" idx="2"/>
          </p:nvPr>
        </p:nvSpPr>
        <p:spPr>
          <a:xfrm>
            <a:off x="839787" y="2057400"/>
            <a:ext cx="5816651" cy="3811588"/>
          </a:xfrm>
        </p:spPr>
        <p:txBody>
          <a:bodyPr>
            <a:normAutofit/>
          </a:bodyPr>
          <a:lstStyle/>
          <a:p>
            <a:r>
              <a:rPr lang="fr-FR" sz="2400" b="1" dirty="0"/>
              <a:t>Introduction</a:t>
            </a:r>
            <a:r>
              <a:rPr lang="fr-FR" sz="2400" dirty="0"/>
              <a:t> – Un besoin de santé publique non-couvert</a:t>
            </a:r>
          </a:p>
          <a:p>
            <a:endParaRPr lang="fr-FR" sz="1200" dirty="0"/>
          </a:p>
          <a:p>
            <a:r>
              <a:rPr lang="fr-FR" sz="2400" b="1" dirty="0"/>
              <a:t>En pratique </a:t>
            </a:r>
            <a:r>
              <a:rPr lang="fr-FR" sz="2400" dirty="0"/>
              <a:t>– Proposer un service de prévention du voyageur</a:t>
            </a:r>
          </a:p>
          <a:p>
            <a:endParaRPr lang="fr-FR" sz="1200" dirty="0"/>
          </a:p>
          <a:p>
            <a:r>
              <a:rPr lang="fr-FR" sz="2400" b="1" dirty="0"/>
              <a:t>Conclusion</a:t>
            </a:r>
            <a:r>
              <a:rPr lang="fr-FR" sz="2400" dirty="0"/>
              <a:t> – Points clé et prochaines étapes</a:t>
            </a:r>
          </a:p>
        </p:txBody>
      </p:sp>
      <p:sp>
        <p:nvSpPr>
          <p:cNvPr id="4" name="Espace réservé du numéro de diapositive 3">
            <a:extLst>
              <a:ext uri="{FF2B5EF4-FFF2-40B4-BE49-F238E27FC236}">
                <a16:creationId xmlns:a16="http://schemas.microsoft.com/office/drawing/2014/main" id="{5B500F7A-D111-E55B-D5AC-1B9E732EBB15}"/>
              </a:ext>
            </a:extLst>
          </p:cNvPr>
          <p:cNvSpPr>
            <a:spLocks noGrp="1"/>
          </p:cNvSpPr>
          <p:nvPr>
            <p:ph type="sldNum" sz="quarter" idx="12"/>
          </p:nvPr>
        </p:nvSpPr>
        <p:spPr/>
        <p:txBody>
          <a:bodyPr/>
          <a:lstStyle/>
          <a:p>
            <a:fld id="{BFA6BC55-A9E9-6342-BA57-16145D3BE014}" type="slidenum">
              <a:rPr lang="fr-FR" smtClean="0"/>
              <a:pPr/>
              <a:t>3</a:t>
            </a:fld>
            <a:endParaRPr lang="fr-FR"/>
          </a:p>
        </p:txBody>
      </p:sp>
      <p:pic>
        <p:nvPicPr>
          <p:cNvPr id="15" name="Image 14">
            <a:extLst>
              <a:ext uri="{FF2B5EF4-FFF2-40B4-BE49-F238E27FC236}">
                <a16:creationId xmlns:a16="http://schemas.microsoft.com/office/drawing/2014/main" id="{8D8397B3-1B1D-0218-9E1B-B0E5CF4B8EEF}"/>
              </a:ext>
            </a:extLst>
          </p:cNvPr>
          <p:cNvPicPr>
            <a:picLocks noChangeAspect="1"/>
          </p:cNvPicPr>
          <p:nvPr/>
        </p:nvPicPr>
        <p:blipFill>
          <a:blip r:embed="rId2"/>
          <a:srcRect l="5448" t="5448" r="5842" b="5842"/>
          <a:stretch>
            <a:fillRect/>
          </a:stretch>
        </p:blipFill>
        <p:spPr>
          <a:xfrm>
            <a:off x="6983363" y="859657"/>
            <a:ext cx="4607744" cy="4607744"/>
          </a:xfrm>
          <a:prstGeom prst="rect">
            <a:avLst/>
          </a:prstGeom>
        </p:spPr>
      </p:pic>
    </p:spTree>
    <p:extLst>
      <p:ext uri="{BB962C8B-B14F-4D97-AF65-F5344CB8AC3E}">
        <p14:creationId xmlns:p14="http://schemas.microsoft.com/office/powerpoint/2010/main" val="2928062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73D67-6F6E-B3D7-7B0C-420613654E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E457ED-20C0-C9C0-DD56-A13211829628}"/>
              </a:ext>
            </a:extLst>
          </p:cNvPr>
          <p:cNvSpPr>
            <a:spLocks noGrp="1"/>
          </p:cNvSpPr>
          <p:nvPr>
            <p:ph type="title"/>
          </p:nvPr>
        </p:nvSpPr>
        <p:spPr>
          <a:xfrm>
            <a:off x="763024" y="576263"/>
            <a:ext cx="10515600" cy="2852737"/>
          </a:xfrm>
        </p:spPr>
        <p:txBody>
          <a:bodyPr/>
          <a:lstStyle/>
          <a:p>
            <a:r>
              <a:rPr lang="fr-FR" dirty="0"/>
              <a:t>Introduction</a:t>
            </a:r>
          </a:p>
        </p:txBody>
      </p:sp>
      <p:sp>
        <p:nvSpPr>
          <p:cNvPr id="3" name="Espace réservé du texte 2">
            <a:extLst>
              <a:ext uri="{FF2B5EF4-FFF2-40B4-BE49-F238E27FC236}">
                <a16:creationId xmlns:a16="http://schemas.microsoft.com/office/drawing/2014/main" id="{2C165B22-BEE1-E2BF-CDBD-4C7C3AB5CB9D}"/>
              </a:ext>
            </a:extLst>
          </p:cNvPr>
          <p:cNvSpPr>
            <a:spLocks noGrp="1"/>
          </p:cNvSpPr>
          <p:nvPr>
            <p:ph type="body" idx="1"/>
          </p:nvPr>
        </p:nvSpPr>
        <p:spPr>
          <a:xfrm>
            <a:off x="763024" y="3429000"/>
            <a:ext cx="8997540" cy="1500187"/>
          </a:xfrm>
        </p:spPr>
        <p:txBody>
          <a:bodyPr/>
          <a:lstStyle/>
          <a:p>
            <a:r>
              <a:rPr lang="fr-FR" dirty="0"/>
              <a:t>Un besoin de santé publique non-couvert</a:t>
            </a:r>
          </a:p>
        </p:txBody>
      </p:sp>
      <p:sp>
        <p:nvSpPr>
          <p:cNvPr id="4" name="Espace réservé du numéro de diapositive 3">
            <a:extLst>
              <a:ext uri="{FF2B5EF4-FFF2-40B4-BE49-F238E27FC236}">
                <a16:creationId xmlns:a16="http://schemas.microsoft.com/office/drawing/2014/main" id="{1BD86543-6C51-08CF-F6D4-0C728A515F12}"/>
              </a:ext>
            </a:extLst>
          </p:cNvPr>
          <p:cNvSpPr>
            <a:spLocks noGrp="1"/>
          </p:cNvSpPr>
          <p:nvPr>
            <p:ph type="sldNum" sz="quarter" idx="12"/>
          </p:nvPr>
        </p:nvSpPr>
        <p:spPr/>
        <p:txBody>
          <a:bodyPr/>
          <a:lstStyle/>
          <a:p>
            <a:fld id="{BFA6BC55-A9E9-6342-BA57-16145D3BE014}" type="slidenum">
              <a:rPr lang="fr-FR" smtClean="0"/>
              <a:t>4</a:t>
            </a:fld>
            <a:endParaRPr lang="fr-FR"/>
          </a:p>
        </p:txBody>
      </p:sp>
    </p:spTree>
    <p:extLst>
      <p:ext uri="{BB962C8B-B14F-4D97-AF65-F5344CB8AC3E}">
        <p14:creationId xmlns:p14="http://schemas.microsoft.com/office/powerpoint/2010/main" val="425622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02E1513-F728-64F2-F7FE-62E56D39B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6BC55-A9E9-6342-BA57-16145D3BE014}" type="slidenum">
              <a:rPr kumimoji="0" lang="fr-FR"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Titre 1">
            <a:extLst>
              <a:ext uri="{FF2B5EF4-FFF2-40B4-BE49-F238E27FC236}">
                <a16:creationId xmlns:a16="http://schemas.microsoft.com/office/drawing/2014/main" id="{408076AD-35B0-3F2C-B2A3-9D323C6F4D83}"/>
              </a:ext>
            </a:extLst>
          </p:cNvPr>
          <p:cNvSpPr txBox="1">
            <a:spLocks/>
          </p:cNvSpPr>
          <p:nvPr/>
        </p:nvSpPr>
        <p:spPr>
          <a:xfrm>
            <a:off x="-1" y="0"/>
            <a:ext cx="11984493"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r>
              <a:rPr lang="fr-FR" dirty="0"/>
              <a:t>Un besoin croissant, souvent inexprimé</a:t>
            </a:r>
          </a:p>
        </p:txBody>
      </p:sp>
      <p:grpSp>
        <p:nvGrpSpPr>
          <p:cNvPr id="21" name="Groupe 20">
            <a:extLst>
              <a:ext uri="{FF2B5EF4-FFF2-40B4-BE49-F238E27FC236}">
                <a16:creationId xmlns:a16="http://schemas.microsoft.com/office/drawing/2014/main" id="{B05D52BF-F518-F073-F32E-D4D15B26EC00}"/>
              </a:ext>
            </a:extLst>
          </p:cNvPr>
          <p:cNvGrpSpPr/>
          <p:nvPr/>
        </p:nvGrpSpPr>
        <p:grpSpPr>
          <a:xfrm>
            <a:off x="377902" y="876618"/>
            <a:ext cx="2160000" cy="2898664"/>
            <a:chOff x="377902" y="876618"/>
            <a:chExt cx="2160000" cy="2898664"/>
          </a:xfrm>
        </p:grpSpPr>
        <p:pic>
          <p:nvPicPr>
            <p:cNvPr id="9" name="Image 8">
              <a:extLst>
                <a:ext uri="{FF2B5EF4-FFF2-40B4-BE49-F238E27FC236}">
                  <a16:creationId xmlns:a16="http://schemas.microsoft.com/office/drawing/2014/main" id="{C0219F4E-32C3-4EC8-523F-8B3966791700}"/>
                </a:ext>
              </a:extLst>
            </p:cNvPr>
            <p:cNvPicPr>
              <a:picLocks noChangeAspect="1"/>
            </p:cNvPicPr>
            <p:nvPr/>
          </p:nvPicPr>
          <p:blipFill>
            <a:blip r:embed="rId2"/>
            <a:stretch>
              <a:fillRect/>
            </a:stretch>
          </p:blipFill>
          <p:spPr>
            <a:xfrm>
              <a:off x="377902" y="876618"/>
              <a:ext cx="2160000" cy="2160000"/>
            </a:xfrm>
            <a:prstGeom prst="rect">
              <a:avLst/>
            </a:prstGeom>
          </p:spPr>
        </p:pic>
        <p:sp>
          <p:nvSpPr>
            <p:cNvPr id="15" name="ZoneTexte 14">
              <a:extLst>
                <a:ext uri="{FF2B5EF4-FFF2-40B4-BE49-F238E27FC236}">
                  <a16:creationId xmlns:a16="http://schemas.microsoft.com/office/drawing/2014/main" id="{63CC1021-221C-4849-5111-A416BED1E130}"/>
                </a:ext>
              </a:extLst>
            </p:cNvPr>
            <p:cNvSpPr txBox="1"/>
            <p:nvPr/>
          </p:nvSpPr>
          <p:spPr>
            <a:xfrm>
              <a:off x="377902" y="3036618"/>
              <a:ext cx="2160000" cy="738664"/>
            </a:xfrm>
            <a:prstGeom prst="rect">
              <a:avLst/>
            </a:prstGeom>
            <a:noFill/>
          </p:spPr>
          <p:txBody>
            <a:bodyPr wrap="square" rtlCol="0">
              <a:spAutoFit/>
            </a:bodyPr>
            <a:lstStyle/>
            <a:p>
              <a:pPr algn="ctr"/>
              <a:r>
                <a:rPr lang="fr-FR" sz="1400" dirty="0"/>
                <a:t>Nicole vient acheter répulsif antimoustiques au mois de février</a:t>
              </a:r>
            </a:p>
          </p:txBody>
        </p:sp>
      </p:grpSp>
      <p:grpSp>
        <p:nvGrpSpPr>
          <p:cNvPr id="22" name="Groupe 21">
            <a:extLst>
              <a:ext uri="{FF2B5EF4-FFF2-40B4-BE49-F238E27FC236}">
                <a16:creationId xmlns:a16="http://schemas.microsoft.com/office/drawing/2014/main" id="{05F17C36-B9E2-5D82-409F-CA0B35981677}"/>
              </a:ext>
            </a:extLst>
          </p:cNvPr>
          <p:cNvGrpSpPr/>
          <p:nvPr/>
        </p:nvGrpSpPr>
        <p:grpSpPr>
          <a:xfrm>
            <a:off x="377902" y="3819834"/>
            <a:ext cx="2160000" cy="2901641"/>
            <a:chOff x="377902" y="3819834"/>
            <a:chExt cx="2160000" cy="2901641"/>
          </a:xfrm>
        </p:grpSpPr>
        <p:pic>
          <p:nvPicPr>
            <p:cNvPr id="13" name="Image 12">
              <a:extLst>
                <a:ext uri="{FF2B5EF4-FFF2-40B4-BE49-F238E27FC236}">
                  <a16:creationId xmlns:a16="http://schemas.microsoft.com/office/drawing/2014/main" id="{1368DC70-A8FB-7AA5-6422-4FEBCCF36AD9}"/>
                </a:ext>
              </a:extLst>
            </p:cNvPr>
            <p:cNvPicPr>
              <a:picLocks noChangeAspect="1"/>
            </p:cNvPicPr>
            <p:nvPr/>
          </p:nvPicPr>
          <p:blipFill>
            <a:blip r:embed="rId3"/>
            <a:srcRect r="7315" b="7315"/>
            <a:stretch>
              <a:fillRect/>
            </a:stretch>
          </p:blipFill>
          <p:spPr>
            <a:xfrm>
              <a:off x="377902" y="3819834"/>
              <a:ext cx="2160000" cy="2160000"/>
            </a:xfrm>
            <a:prstGeom prst="rect">
              <a:avLst/>
            </a:prstGeom>
          </p:spPr>
        </p:pic>
        <p:sp>
          <p:nvSpPr>
            <p:cNvPr id="16" name="ZoneTexte 15">
              <a:extLst>
                <a:ext uri="{FF2B5EF4-FFF2-40B4-BE49-F238E27FC236}">
                  <a16:creationId xmlns:a16="http://schemas.microsoft.com/office/drawing/2014/main" id="{E1257631-0941-C1A7-0A3A-357FDFE79DBD}"/>
                </a:ext>
              </a:extLst>
            </p:cNvPr>
            <p:cNvSpPr txBox="1"/>
            <p:nvPr/>
          </p:nvSpPr>
          <p:spPr>
            <a:xfrm>
              <a:off x="377902" y="5982811"/>
              <a:ext cx="2160000" cy="738664"/>
            </a:xfrm>
            <a:prstGeom prst="rect">
              <a:avLst/>
            </a:prstGeom>
            <a:noFill/>
          </p:spPr>
          <p:txBody>
            <a:bodyPr wrap="square" rtlCol="0">
              <a:spAutoFit/>
            </a:bodyPr>
            <a:lstStyle/>
            <a:p>
              <a:pPr algn="ctr"/>
              <a:r>
                <a:rPr lang="fr-FR" sz="1400" dirty="0"/>
                <a:t>Tim qui passe 15 minutes à réfléchir devant le rayon des produits « voyage »</a:t>
              </a:r>
            </a:p>
          </p:txBody>
        </p:sp>
      </p:grpSp>
      <p:grpSp>
        <p:nvGrpSpPr>
          <p:cNvPr id="19" name="Groupe 18">
            <a:extLst>
              <a:ext uri="{FF2B5EF4-FFF2-40B4-BE49-F238E27FC236}">
                <a16:creationId xmlns:a16="http://schemas.microsoft.com/office/drawing/2014/main" id="{85156CF3-98E1-7620-1752-E4FFE031ADE1}"/>
              </a:ext>
            </a:extLst>
          </p:cNvPr>
          <p:cNvGrpSpPr/>
          <p:nvPr/>
        </p:nvGrpSpPr>
        <p:grpSpPr>
          <a:xfrm>
            <a:off x="2930014" y="3819834"/>
            <a:ext cx="2160000" cy="2898664"/>
            <a:chOff x="3490450" y="3819834"/>
            <a:chExt cx="2160000" cy="2898664"/>
          </a:xfrm>
        </p:grpSpPr>
        <p:pic>
          <p:nvPicPr>
            <p:cNvPr id="12" name="Image 11">
              <a:extLst>
                <a:ext uri="{FF2B5EF4-FFF2-40B4-BE49-F238E27FC236}">
                  <a16:creationId xmlns:a16="http://schemas.microsoft.com/office/drawing/2014/main" id="{E2C8CD78-6E60-7326-3ECD-5D74C5EBBE38}"/>
                </a:ext>
              </a:extLst>
            </p:cNvPr>
            <p:cNvPicPr>
              <a:picLocks noChangeAspect="1"/>
            </p:cNvPicPr>
            <p:nvPr/>
          </p:nvPicPr>
          <p:blipFill>
            <a:blip r:embed="rId4"/>
            <a:srcRect l="7419" t="7419" r="7315" b="7315"/>
            <a:stretch>
              <a:fillRect/>
            </a:stretch>
          </p:blipFill>
          <p:spPr>
            <a:xfrm>
              <a:off x="3490450" y="3819834"/>
              <a:ext cx="2160000" cy="2160000"/>
            </a:xfrm>
            <a:prstGeom prst="rect">
              <a:avLst/>
            </a:prstGeom>
          </p:spPr>
        </p:pic>
        <p:sp>
          <p:nvSpPr>
            <p:cNvPr id="17" name="ZoneTexte 16">
              <a:extLst>
                <a:ext uri="{FF2B5EF4-FFF2-40B4-BE49-F238E27FC236}">
                  <a16:creationId xmlns:a16="http://schemas.microsoft.com/office/drawing/2014/main" id="{42FF9509-B239-CB0C-F1C7-6B9D9784D0D9}"/>
                </a:ext>
              </a:extLst>
            </p:cNvPr>
            <p:cNvSpPr txBox="1"/>
            <p:nvPr/>
          </p:nvSpPr>
          <p:spPr>
            <a:xfrm>
              <a:off x="3490450" y="5979834"/>
              <a:ext cx="2160000" cy="738664"/>
            </a:xfrm>
            <a:prstGeom prst="rect">
              <a:avLst/>
            </a:prstGeom>
            <a:noFill/>
          </p:spPr>
          <p:txBody>
            <a:bodyPr wrap="square" rtlCol="0">
              <a:spAutoFit/>
            </a:bodyPr>
            <a:lstStyle/>
            <a:p>
              <a:pPr algn="ctr"/>
              <a:r>
                <a:rPr lang="fr-FR" sz="1400" dirty="0"/>
                <a:t>Samuel qui vous montre l’itinéraire qu’il a prévu pour son tour d’Asie</a:t>
              </a:r>
            </a:p>
          </p:txBody>
        </p:sp>
      </p:grpSp>
      <p:grpSp>
        <p:nvGrpSpPr>
          <p:cNvPr id="20" name="Groupe 19">
            <a:extLst>
              <a:ext uri="{FF2B5EF4-FFF2-40B4-BE49-F238E27FC236}">
                <a16:creationId xmlns:a16="http://schemas.microsoft.com/office/drawing/2014/main" id="{801837A5-2A0C-CE04-408D-F3F99BB4796F}"/>
              </a:ext>
            </a:extLst>
          </p:cNvPr>
          <p:cNvGrpSpPr/>
          <p:nvPr/>
        </p:nvGrpSpPr>
        <p:grpSpPr>
          <a:xfrm>
            <a:off x="2930014" y="876618"/>
            <a:ext cx="2160000" cy="2898664"/>
            <a:chOff x="3490450" y="876618"/>
            <a:chExt cx="2160000" cy="2898664"/>
          </a:xfrm>
        </p:grpSpPr>
        <p:pic>
          <p:nvPicPr>
            <p:cNvPr id="14" name="Image 13">
              <a:extLst>
                <a:ext uri="{FF2B5EF4-FFF2-40B4-BE49-F238E27FC236}">
                  <a16:creationId xmlns:a16="http://schemas.microsoft.com/office/drawing/2014/main" id="{0192B306-4040-1063-0358-C8BA3CFA9D63}"/>
                </a:ext>
              </a:extLst>
            </p:cNvPr>
            <p:cNvPicPr>
              <a:picLocks noChangeAspect="1"/>
            </p:cNvPicPr>
            <p:nvPr/>
          </p:nvPicPr>
          <p:blipFill>
            <a:blip r:embed="rId5"/>
            <a:srcRect l="6452" t="6452" r="7314" b="7314"/>
            <a:stretch>
              <a:fillRect/>
            </a:stretch>
          </p:blipFill>
          <p:spPr>
            <a:xfrm>
              <a:off x="3490450" y="876618"/>
              <a:ext cx="2160000" cy="2160000"/>
            </a:xfrm>
            <a:prstGeom prst="rect">
              <a:avLst/>
            </a:prstGeom>
          </p:spPr>
        </p:pic>
        <p:sp>
          <p:nvSpPr>
            <p:cNvPr id="18" name="ZoneTexte 17">
              <a:extLst>
                <a:ext uri="{FF2B5EF4-FFF2-40B4-BE49-F238E27FC236}">
                  <a16:creationId xmlns:a16="http://schemas.microsoft.com/office/drawing/2014/main" id="{E48EDF6C-E1CC-067F-A8FB-0E1679F60924}"/>
                </a:ext>
              </a:extLst>
            </p:cNvPr>
            <p:cNvSpPr txBox="1"/>
            <p:nvPr/>
          </p:nvSpPr>
          <p:spPr>
            <a:xfrm>
              <a:off x="3490450" y="3036618"/>
              <a:ext cx="2160000" cy="738664"/>
            </a:xfrm>
            <a:prstGeom prst="rect">
              <a:avLst/>
            </a:prstGeom>
            <a:noFill/>
          </p:spPr>
          <p:txBody>
            <a:bodyPr wrap="square" rtlCol="0">
              <a:spAutoFit/>
            </a:bodyPr>
            <a:lstStyle/>
            <a:p>
              <a:pPr algn="ctr"/>
              <a:r>
                <a:rPr lang="fr-FR" sz="1400" dirty="0"/>
                <a:t>Marie qui cherche « quelque chose pour le mal des airs »</a:t>
              </a:r>
            </a:p>
          </p:txBody>
        </p:sp>
      </p:grpSp>
      <p:sp>
        <p:nvSpPr>
          <p:cNvPr id="23" name="Rectangle 22">
            <a:extLst>
              <a:ext uri="{FF2B5EF4-FFF2-40B4-BE49-F238E27FC236}">
                <a16:creationId xmlns:a16="http://schemas.microsoft.com/office/drawing/2014/main" id="{0CF06B5F-3165-849B-E144-0E193D65309E}"/>
              </a:ext>
            </a:extLst>
          </p:cNvPr>
          <p:cNvSpPr/>
          <p:nvPr/>
        </p:nvSpPr>
        <p:spPr>
          <a:xfrm>
            <a:off x="207508" y="786580"/>
            <a:ext cx="5003589" cy="5971246"/>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F81513B0-268E-C047-763E-8A4ED599DA50}"/>
              </a:ext>
            </a:extLst>
          </p:cNvPr>
          <p:cNvSpPr txBox="1"/>
          <p:nvPr/>
        </p:nvSpPr>
        <p:spPr>
          <a:xfrm>
            <a:off x="6096000" y="1013433"/>
            <a:ext cx="4454013" cy="369332"/>
          </a:xfrm>
          <a:prstGeom prst="rect">
            <a:avLst/>
          </a:prstGeom>
          <a:noFill/>
        </p:spPr>
        <p:txBody>
          <a:bodyPr wrap="square" rtlCol="0">
            <a:spAutoFit/>
          </a:bodyPr>
          <a:lstStyle/>
          <a:p>
            <a:r>
              <a:rPr lang="fr-FR" b="1" dirty="0">
                <a:solidFill>
                  <a:schemeClr val="accent3"/>
                </a:solidFill>
              </a:rPr>
              <a:t>Le point commun entre ces situations ?</a:t>
            </a:r>
          </a:p>
        </p:txBody>
      </p:sp>
      <p:cxnSp>
        <p:nvCxnSpPr>
          <p:cNvPr id="26" name="Connecteur : en angle 25">
            <a:extLst>
              <a:ext uri="{FF2B5EF4-FFF2-40B4-BE49-F238E27FC236}">
                <a16:creationId xmlns:a16="http://schemas.microsoft.com/office/drawing/2014/main" id="{BC6F9EB7-E948-B0E6-1BCF-427A640F1315}"/>
              </a:ext>
            </a:extLst>
          </p:cNvPr>
          <p:cNvCxnSpPr>
            <a:cxnSpLocks/>
            <a:stCxn id="23" idx="3"/>
            <a:endCxn id="24" idx="1"/>
          </p:cNvCxnSpPr>
          <p:nvPr/>
        </p:nvCxnSpPr>
        <p:spPr>
          <a:xfrm flipV="1">
            <a:off x="5211097" y="1198099"/>
            <a:ext cx="884903" cy="2574104"/>
          </a:xfrm>
          <a:prstGeom prst="bentConnector3">
            <a:avLst>
              <a:gd name="adj1" fmla="val 50000"/>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46970765-29B1-EEBC-2702-E2E01E48A61E}"/>
              </a:ext>
            </a:extLst>
          </p:cNvPr>
          <p:cNvSpPr txBox="1"/>
          <p:nvPr/>
        </p:nvSpPr>
        <p:spPr>
          <a:xfrm>
            <a:off x="5821851" y="1956618"/>
            <a:ext cx="5992247" cy="2308324"/>
          </a:xfrm>
          <a:prstGeom prst="rect">
            <a:avLst/>
          </a:prstGeom>
          <a:noFill/>
        </p:spPr>
        <p:txBody>
          <a:bodyPr wrap="square" rtlCol="0">
            <a:spAutoFit/>
          </a:bodyPr>
          <a:lstStyle/>
          <a:p>
            <a:pPr algn="just"/>
            <a:r>
              <a:rPr lang="fr-FR" dirty="0"/>
              <a:t>1) Vous les vivez très régulièrement au comptoir</a:t>
            </a:r>
          </a:p>
          <a:p>
            <a:pPr marL="285750" indent="-285750" algn="just">
              <a:buFont typeface="Arial" panose="020B0604020202020204" pitchFamily="34" charset="0"/>
              <a:buChar char="•"/>
            </a:pPr>
            <a:endParaRPr lang="fr-FR" dirty="0"/>
          </a:p>
          <a:p>
            <a:pPr algn="just"/>
            <a:r>
              <a:rPr lang="fr-FR" dirty="0"/>
              <a:t>2) Vous répondez avec succès à la demande exprimée par votre patient</a:t>
            </a:r>
          </a:p>
          <a:p>
            <a:pPr marL="285750" indent="-285750" algn="just">
              <a:buFont typeface="Arial" panose="020B0604020202020204" pitchFamily="34" charset="0"/>
              <a:buChar char="•"/>
            </a:pPr>
            <a:endParaRPr lang="fr-FR" dirty="0"/>
          </a:p>
          <a:p>
            <a:pPr algn="just"/>
            <a:r>
              <a:rPr lang="fr-FR" dirty="0"/>
              <a:t>3) L’ensemble de ces patients préparent un voyage, possiblement hors France Hexagonale, et pourraient avoir besoin d’une prévention plus complète !</a:t>
            </a:r>
          </a:p>
        </p:txBody>
      </p:sp>
    </p:spTree>
    <p:extLst>
      <p:ext uri="{BB962C8B-B14F-4D97-AF65-F5344CB8AC3E}">
        <p14:creationId xmlns:p14="http://schemas.microsoft.com/office/powerpoint/2010/main" val="12364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D4A6CD-5755-554A-6E6E-8630EF276124}"/>
              </a:ext>
            </a:extLst>
          </p:cNvPr>
          <p:cNvSpPr>
            <a:spLocks noGrp="1"/>
          </p:cNvSpPr>
          <p:nvPr>
            <p:ph type="sldNum" sz="quarter" idx="12"/>
          </p:nvPr>
        </p:nvSpPr>
        <p:spPr/>
        <p:txBody>
          <a:bodyPr/>
          <a:lstStyle/>
          <a:p>
            <a:fld id="{BFA6BC55-A9E9-6342-BA57-16145D3BE014}" type="slidenum">
              <a:rPr lang="fr-FR" smtClean="0"/>
              <a:t>6</a:t>
            </a:fld>
            <a:endParaRPr lang="fr-FR"/>
          </a:p>
        </p:txBody>
      </p:sp>
      <p:sp>
        <p:nvSpPr>
          <p:cNvPr id="3" name="Titre 1">
            <a:extLst>
              <a:ext uri="{FF2B5EF4-FFF2-40B4-BE49-F238E27FC236}">
                <a16:creationId xmlns:a16="http://schemas.microsoft.com/office/drawing/2014/main" id="{3D0E03F8-0437-5B09-CD12-1AC42EDD25F3}"/>
              </a:ext>
            </a:extLst>
          </p:cNvPr>
          <p:cNvSpPr txBox="1">
            <a:spLocks/>
          </p:cNvSpPr>
          <p:nvPr/>
        </p:nvSpPr>
        <p:spPr>
          <a:xfrm>
            <a:off x="-1" y="0"/>
            <a:ext cx="11984493"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r>
              <a:rPr lang="fr-FR" dirty="0"/>
              <a:t>Un cadre légal limitant au calendrier vaccinal</a:t>
            </a:r>
          </a:p>
        </p:txBody>
      </p:sp>
      <p:grpSp>
        <p:nvGrpSpPr>
          <p:cNvPr id="5" name="Groupe 4">
            <a:extLst>
              <a:ext uri="{FF2B5EF4-FFF2-40B4-BE49-F238E27FC236}">
                <a16:creationId xmlns:a16="http://schemas.microsoft.com/office/drawing/2014/main" id="{4EA2116C-1B93-26BB-3C97-5171F9E7D40B}"/>
              </a:ext>
            </a:extLst>
          </p:cNvPr>
          <p:cNvGrpSpPr/>
          <p:nvPr/>
        </p:nvGrpSpPr>
        <p:grpSpPr>
          <a:xfrm>
            <a:off x="783730" y="916436"/>
            <a:ext cx="10624540" cy="3109481"/>
            <a:chOff x="0" y="1188343"/>
            <a:chExt cx="13442950" cy="3934347"/>
          </a:xfrm>
        </p:grpSpPr>
        <p:grpSp>
          <p:nvGrpSpPr>
            <p:cNvPr id="6" name="Groupe 5">
              <a:extLst>
                <a:ext uri="{FF2B5EF4-FFF2-40B4-BE49-F238E27FC236}">
                  <a16:creationId xmlns:a16="http://schemas.microsoft.com/office/drawing/2014/main" id="{EED9CB92-58BB-BDEA-4574-F45E70C53F2B}"/>
                </a:ext>
              </a:extLst>
            </p:cNvPr>
            <p:cNvGrpSpPr/>
            <p:nvPr/>
          </p:nvGrpSpPr>
          <p:grpSpPr>
            <a:xfrm>
              <a:off x="0" y="1188343"/>
              <a:ext cx="13442950" cy="3934347"/>
              <a:chOff x="0" y="1548170"/>
              <a:chExt cx="13442950" cy="3934347"/>
            </a:xfrm>
          </p:grpSpPr>
          <p:sp>
            <p:nvSpPr>
              <p:cNvPr id="8" name="Rectangle 7">
                <a:extLst>
                  <a:ext uri="{FF2B5EF4-FFF2-40B4-BE49-F238E27FC236}">
                    <a16:creationId xmlns:a16="http://schemas.microsoft.com/office/drawing/2014/main" id="{29FE01DC-CB93-BDDB-4217-CB1F470CB39D}"/>
                  </a:ext>
                </a:extLst>
              </p:cNvPr>
              <p:cNvSpPr/>
              <p:nvPr/>
            </p:nvSpPr>
            <p:spPr>
              <a:xfrm>
                <a:off x="1968947" y="3924647"/>
                <a:ext cx="6408712" cy="216024"/>
              </a:xfrm>
              <a:prstGeom prst="rect">
                <a:avLst/>
              </a:prstGeom>
              <a:solidFill>
                <a:srgbClr val="FFFF00"/>
              </a:solidFill>
              <a:ln>
                <a:noFill/>
              </a:ln>
            </p:spPr>
            <p:txBody>
              <a:bodyPr rot="0" spcFirstLastPara="0" vertOverflow="overflow" horzOverflow="overflow" vert="horz" wrap="square" lIns="143986" tIns="143986" rIns="143986" bIns="143986" numCol="1" spcCol="0" rtlCol="0" fromWordArt="0" anchor="ctr" anchorCtr="0" forceAA="0" compatLnSpc="1">
                <a:prstTxWarp prst="textNoShape">
                  <a:avLst/>
                </a:prstTxWarp>
                <a:noAutofit/>
              </a:bodyPr>
              <a:lstStyle/>
              <a:p>
                <a:pPr algn="ctr" defTabSz="1042758">
                  <a:lnSpc>
                    <a:spcPts val="1700"/>
                  </a:lnSpc>
                </a:pPr>
                <a:endParaRPr lang="fr-FR" sz="1400" b="1" dirty="0">
                  <a:solidFill>
                    <a:srgbClr val="FFFFFF"/>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6D7209C3-8237-7927-04A5-F74335A3A0E8}"/>
                  </a:ext>
                </a:extLst>
              </p:cNvPr>
              <p:cNvSpPr/>
              <p:nvPr/>
            </p:nvSpPr>
            <p:spPr>
              <a:xfrm>
                <a:off x="11257979" y="3924647"/>
                <a:ext cx="2016224" cy="216024"/>
              </a:xfrm>
              <a:prstGeom prst="rect">
                <a:avLst/>
              </a:prstGeom>
              <a:solidFill>
                <a:srgbClr val="FFFF00"/>
              </a:solidFill>
              <a:ln>
                <a:noFill/>
              </a:ln>
            </p:spPr>
            <p:txBody>
              <a:bodyPr rot="0" spcFirstLastPara="0" vertOverflow="overflow" horzOverflow="overflow" vert="horz" wrap="square" lIns="143986" tIns="143986" rIns="143986" bIns="143986" numCol="1" spcCol="0" rtlCol="0" fromWordArt="0" anchor="ctr" anchorCtr="0" forceAA="0" compatLnSpc="1">
                <a:prstTxWarp prst="textNoShape">
                  <a:avLst/>
                </a:prstTxWarp>
                <a:noAutofit/>
              </a:bodyPr>
              <a:lstStyle/>
              <a:p>
                <a:pPr algn="ctr" defTabSz="1042758">
                  <a:lnSpc>
                    <a:spcPts val="1700"/>
                  </a:lnSpc>
                </a:pPr>
                <a:endParaRPr lang="fr-FR" sz="1400" b="1" dirty="0">
                  <a:solidFill>
                    <a:srgbClr val="FFFFFF"/>
                  </a:solidFill>
                  <a:latin typeface="Arial" pitchFamily="34" charset="0"/>
                  <a:cs typeface="Arial" pitchFamily="34" charset="0"/>
                </a:endParaRPr>
              </a:p>
            </p:txBody>
          </p:sp>
          <p:sp>
            <p:nvSpPr>
              <p:cNvPr id="10" name="Rectangle 9">
                <a:extLst>
                  <a:ext uri="{FF2B5EF4-FFF2-40B4-BE49-F238E27FC236}">
                    <a16:creationId xmlns:a16="http://schemas.microsoft.com/office/drawing/2014/main" id="{A46B4BC7-E87F-68A8-9437-CFAAD135610B}"/>
                  </a:ext>
                </a:extLst>
              </p:cNvPr>
              <p:cNvSpPr/>
              <p:nvPr/>
            </p:nvSpPr>
            <p:spPr>
              <a:xfrm>
                <a:off x="1954196" y="4428703"/>
                <a:ext cx="5775391" cy="216024"/>
              </a:xfrm>
              <a:prstGeom prst="rect">
                <a:avLst/>
              </a:prstGeom>
              <a:solidFill>
                <a:srgbClr val="FFFF00"/>
              </a:solidFill>
              <a:ln>
                <a:noFill/>
              </a:ln>
            </p:spPr>
            <p:txBody>
              <a:bodyPr rot="0" spcFirstLastPara="0" vertOverflow="overflow" horzOverflow="overflow" vert="horz" wrap="square" lIns="143986" tIns="143986" rIns="143986" bIns="143986" numCol="1" spcCol="0" rtlCol="0" fromWordArt="0" anchor="ctr" anchorCtr="0" forceAA="0" compatLnSpc="1">
                <a:prstTxWarp prst="textNoShape">
                  <a:avLst/>
                </a:prstTxWarp>
                <a:noAutofit/>
              </a:bodyPr>
              <a:lstStyle/>
              <a:p>
                <a:pPr algn="ctr" defTabSz="1042758">
                  <a:lnSpc>
                    <a:spcPts val="1700"/>
                  </a:lnSpc>
                </a:pPr>
                <a:endParaRPr lang="fr-FR" sz="1400" b="1" dirty="0">
                  <a:solidFill>
                    <a:srgbClr val="FFFFFF"/>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9020D493-2E42-FC90-2655-65370F69256D}"/>
                  </a:ext>
                </a:extLst>
              </p:cNvPr>
              <p:cNvSpPr/>
              <p:nvPr/>
            </p:nvSpPr>
            <p:spPr>
              <a:xfrm>
                <a:off x="10609907" y="4428703"/>
                <a:ext cx="2649545" cy="216024"/>
              </a:xfrm>
              <a:prstGeom prst="rect">
                <a:avLst/>
              </a:prstGeom>
              <a:solidFill>
                <a:srgbClr val="FFFF00"/>
              </a:solidFill>
              <a:ln>
                <a:noFill/>
              </a:ln>
            </p:spPr>
            <p:txBody>
              <a:bodyPr rot="0" spcFirstLastPara="0" vertOverflow="overflow" horzOverflow="overflow" vert="horz" wrap="square" lIns="143986" tIns="143986" rIns="143986" bIns="143986" numCol="1" spcCol="0" rtlCol="0" fromWordArt="0" anchor="ctr" anchorCtr="0" forceAA="0" compatLnSpc="1">
                <a:prstTxWarp prst="textNoShape">
                  <a:avLst/>
                </a:prstTxWarp>
                <a:noAutofit/>
              </a:bodyPr>
              <a:lstStyle/>
              <a:p>
                <a:pPr algn="ctr" defTabSz="1042758">
                  <a:lnSpc>
                    <a:spcPts val="1700"/>
                  </a:lnSpc>
                </a:pPr>
                <a:endParaRPr lang="fr-FR" sz="1400" b="1" dirty="0">
                  <a:solidFill>
                    <a:srgbClr val="FFFFFF"/>
                  </a:solidFill>
                  <a:latin typeface="Arial" pitchFamily="34" charset="0"/>
                  <a:cs typeface="Arial" pitchFamily="34" charset="0"/>
                </a:endParaRPr>
              </a:p>
            </p:txBody>
          </p:sp>
          <p:sp>
            <p:nvSpPr>
              <p:cNvPr id="12" name="Rectangle 11">
                <a:extLst>
                  <a:ext uri="{FF2B5EF4-FFF2-40B4-BE49-F238E27FC236}">
                    <a16:creationId xmlns:a16="http://schemas.microsoft.com/office/drawing/2014/main" id="{B1449526-6CD8-ED8E-FBC5-ECABA967F910}"/>
                  </a:ext>
                </a:extLst>
              </p:cNvPr>
              <p:cNvSpPr/>
              <p:nvPr/>
            </p:nvSpPr>
            <p:spPr>
              <a:xfrm>
                <a:off x="1752923" y="4176675"/>
                <a:ext cx="2376264" cy="216024"/>
              </a:xfrm>
              <a:prstGeom prst="rect">
                <a:avLst/>
              </a:prstGeom>
              <a:solidFill>
                <a:srgbClr val="FFFF00"/>
              </a:solidFill>
              <a:ln>
                <a:noFill/>
              </a:ln>
            </p:spPr>
            <p:txBody>
              <a:bodyPr rot="0" spcFirstLastPara="0" vertOverflow="overflow" horzOverflow="overflow" vert="horz" wrap="square" lIns="143986" tIns="143986" rIns="143986" bIns="143986" numCol="1" spcCol="0" rtlCol="0" fromWordArt="0" anchor="ctr" anchorCtr="0" forceAA="0" compatLnSpc="1">
                <a:prstTxWarp prst="textNoShape">
                  <a:avLst/>
                </a:prstTxWarp>
                <a:noAutofit/>
              </a:bodyPr>
              <a:lstStyle/>
              <a:p>
                <a:pPr algn="ctr" defTabSz="1042758">
                  <a:lnSpc>
                    <a:spcPts val="1700"/>
                  </a:lnSpc>
                </a:pPr>
                <a:endParaRPr lang="fr-FR" sz="1400" b="1" dirty="0">
                  <a:solidFill>
                    <a:srgbClr val="FFFFFF"/>
                  </a:solidFill>
                  <a:latin typeface="Arial" pitchFamily="34" charset="0"/>
                  <a:cs typeface="Arial" pitchFamily="34" charset="0"/>
                </a:endParaRPr>
              </a:p>
            </p:txBody>
          </p:sp>
          <p:sp>
            <p:nvSpPr>
              <p:cNvPr id="13" name="Rectangle 12">
                <a:extLst>
                  <a:ext uri="{FF2B5EF4-FFF2-40B4-BE49-F238E27FC236}">
                    <a16:creationId xmlns:a16="http://schemas.microsoft.com/office/drawing/2014/main" id="{C34DF47B-CC07-C07A-498C-0755C483B317}"/>
                  </a:ext>
                </a:extLst>
              </p:cNvPr>
              <p:cNvSpPr/>
              <p:nvPr/>
            </p:nvSpPr>
            <p:spPr>
              <a:xfrm>
                <a:off x="1773463" y="4644311"/>
                <a:ext cx="1779660" cy="216024"/>
              </a:xfrm>
              <a:prstGeom prst="rect">
                <a:avLst/>
              </a:prstGeom>
              <a:solidFill>
                <a:srgbClr val="FFFF00"/>
              </a:solidFill>
              <a:ln>
                <a:noFill/>
              </a:ln>
            </p:spPr>
            <p:txBody>
              <a:bodyPr rot="0" spcFirstLastPara="0" vertOverflow="overflow" horzOverflow="overflow" vert="horz" wrap="square" lIns="143986" tIns="143986" rIns="143986" bIns="143986" numCol="1" spcCol="0" rtlCol="0" fromWordArt="0" anchor="ctr" anchorCtr="0" forceAA="0" compatLnSpc="1">
                <a:prstTxWarp prst="textNoShape">
                  <a:avLst/>
                </a:prstTxWarp>
                <a:noAutofit/>
              </a:bodyPr>
              <a:lstStyle/>
              <a:p>
                <a:pPr algn="ctr" defTabSz="1042758">
                  <a:lnSpc>
                    <a:spcPts val="1700"/>
                  </a:lnSpc>
                </a:pPr>
                <a:endParaRPr lang="fr-FR" sz="1400" b="1" dirty="0">
                  <a:solidFill>
                    <a:srgbClr val="FFFFFF"/>
                  </a:solidFill>
                  <a:latin typeface="Arial" pitchFamily="34" charset="0"/>
                  <a:cs typeface="Arial" pitchFamily="34" charset="0"/>
                </a:endParaRPr>
              </a:p>
            </p:txBody>
          </p:sp>
          <p:pic>
            <p:nvPicPr>
              <p:cNvPr id="14" name="Image 13">
                <a:hlinkClick r:id="rId2"/>
                <a:extLst>
                  <a:ext uri="{FF2B5EF4-FFF2-40B4-BE49-F238E27FC236}">
                    <a16:creationId xmlns:a16="http://schemas.microsoft.com/office/drawing/2014/main" id="{580BAAFD-D41B-C88D-822A-75ADD8C233FA}"/>
                  </a:ext>
                </a:extLst>
              </p:cNvPr>
              <p:cNvPicPr>
                <a:picLocks noChangeAspect="1"/>
              </p:cNvPicPr>
              <p:nvPr/>
            </p:nvPicPr>
            <p:blipFill rotWithShape="1">
              <a:blip r:embed="rId3">
                <a:clrChange>
                  <a:clrFrom>
                    <a:srgbClr val="FFFFFF"/>
                  </a:clrFrom>
                  <a:clrTo>
                    <a:srgbClr val="FFFFFF">
                      <a:alpha val="0"/>
                    </a:srgbClr>
                  </a:clrTo>
                </a:clrChange>
              </a:blip>
              <a:srcRect b="11883"/>
              <a:stretch/>
            </p:blipFill>
            <p:spPr>
              <a:xfrm>
                <a:off x="0" y="1548170"/>
                <a:ext cx="13442950" cy="3934347"/>
              </a:xfrm>
              <a:prstGeom prst="rect">
                <a:avLst/>
              </a:prstGeom>
              <a:ln>
                <a:solidFill>
                  <a:schemeClr val="bg1">
                    <a:lumMod val="85000"/>
                  </a:schemeClr>
                </a:solidFill>
              </a:ln>
            </p:spPr>
          </p:pic>
        </p:grpSp>
        <p:sp>
          <p:nvSpPr>
            <p:cNvPr id="7" name="ZoneTexte 6">
              <a:extLst>
                <a:ext uri="{FF2B5EF4-FFF2-40B4-BE49-F238E27FC236}">
                  <a16:creationId xmlns:a16="http://schemas.microsoft.com/office/drawing/2014/main" id="{1F0336F2-1CF4-68D6-DD26-FE346EE6798F}"/>
                </a:ext>
              </a:extLst>
            </p:cNvPr>
            <p:cNvSpPr txBox="1"/>
            <p:nvPr/>
          </p:nvSpPr>
          <p:spPr>
            <a:xfrm>
              <a:off x="4129186" y="4782656"/>
              <a:ext cx="8953987" cy="299944"/>
            </a:xfrm>
            <a:prstGeom prst="rect">
              <a:avLst/>
            </a:prstGeom>
            <a:noFill/>
            <a:ln>
              <a:noFill/>
            </a:ln>
          </p:spPr>
          <p:txBody>
            <a:bodyPr vert="horz" wrap="square" lIns="0" tIns="0" rIns="0" bIns="0" rtlCol="0">
              <a:spAutoFit/>
            </a:bodyPr>
            <a:lstStyle/>
            <a:p>
              <a:pPr algn="r" defTabSz="1042758"/>
              <a:r>
                <a:rPr lang="fr-FR" sz="1400" dirty="0">
                  <a:solidFill>
                    <a:srgbClr val="463C3C"/>
                  </a:solidFill>
                  <a:latin typeface="Arial" pitchFamily="34" charset="0"/>
                  <a:cs typeface="Arial" pitchFamily="34" charset="0"/>
                  <a:hlinkClick r:id="rId2"/>
                </a:rPr>
                <a:t>https://www.legifrance.gouv.fr/eli/arrete/2023/8/8/SPRP2319253A/jo/texte</a:t>
              </a:r>
              <a:r>
                <a:rPr lang="fr-FR" sz="1400" dirty="0">
                  <a:solidFill>
                    <a:srgbClr val="463C3C"/>
                  </a:solidFill>
                  <a:latin typeface="Arial" pitchFamily="34" charset="0"/>
                  <a:cs typeface="Arial" pitchFamily="34" charset="0"/>
                </a:rPr>
                <a:t> </a:t>
              </a:r>
            </a:p>
          </p:txBody>
        </p:sp>
      </p:grpSp>
      <p:grpSp>
        <p:nvGrpSpPr>
          <p:cNvPr id="19" name="Groupe 18">
            <a:extLst>
              <a:ext uri="{FF2B5EF4-FFF2-40B4-BE49-F238E27FC236}">
                <a16:creationId xmlns:a16="http://schemas.microsoft.com/office/drawing/2014/main" id="{36E1E413-09BD-D5AC-9E24-F80F2EE25AF8}"/>
              </a:ext>
            </a:extLst>
          </p:cNvPr>
          <p:cNvGrpSpPr/>
          <p:nvPr/>
        </p:nvGrpSpPr>
        <p:grpSpPr>
          <a:xfrm>
            <a:off x="58591" y="4303195"/>
            <a:ext cx="2964594" cy="2418280"/>
            <a:chOff x="208292" y="4221398"/>
            <a:chExt cx="2964594" cy="2418280"/>
          </a:xfrm>
        </p:grpSpPr>
        <p:pic>
          <p:nvPicPr>
            <p:cNvPr id="15" name="Image 14">
              <a:hlinkClick r:id="rId4"/>
              <a:extLst>
                <a:ext uri="{FF2B5EF4-FFF2-40B4-BE49-F238E27FC236}">
                  <a16:creationId xmlns:a16="http://schemas.microsoft.com/office/drawing/2014/main" id="{E28607E7-914F-A9CF-723E-5010BCFA5B22}"/>
                </a:ext>
              </a:extLst>
            </p:cNvPr>
            <p:cNvPicPr>
              <a:picLocks noChangeAspect="1"/>
            </p:cNvPicPr>
            <p:nvPr/>
          </p:nvPicPr>
          <p:blipFill>
            <a:blip r:embed="rId5"/>
            <a:stretch>
              <a:fillRect/>
            </a:stretch>
          </p:blipFill>
          <p:spPr>
            <a:xfrm>
              <a:off x="1060872" y="4221398"/>
              <a:ext cx="1259435" cy="1719364"/>
            </a:xfrm>
            <a:prstGeom prst="rect">
              <a:avLst/>
            </a:prstGeom>
            <a:ln>
              <a:solidFill>
                <a:schemeClr val="bg1">
                  <a:lumMod val="85000"/>
                </a:schemeClr>
              </a:solidFill>
            </a:ln>
          </p:spPr>
        </p:pic>
        <p:sp>
          <p:nvSpPr>
            <p:cNvPr id="17" name="ZoneTexte 16">
              <a:extLst>
                <a:ext uri="{FF2B5EF4-FFF2-40B4-BE49-F238E27FC236}">
                  <a16:creationId xmlns:a16="http://schemas.microsoft.com/office/drawing/2014/main" id="{BDD3B041-EC14-5BB8-A112-14314046DD38}"/>
                </a:ext>
              </a:extLst>
            </p:cNvPr>
            <p:cNvSpPr txBox="1"/>
            <p:nvPr/>
          </p:nvSpPr>
          <p:spPr>
            <a:xfrm>
              <a:off x="208292" y="5931792"/>
              <a:ext cx="2964594" cy="707886"/>
            </a:xfrm>
            <a:prstGeom prst="rect">
              <a:avLst/>
            </a:prstGeom>
            <a:noFill/>
          </p:spPr>
          <p:txBody>
            <a:bodyPr wrap="none" rtlCol="0">
              <a:spAutoFit/>
            </a:bodyPr>
            <a:lstStyle/>
            <a:p>
              <a:r>
                <a:rPr lang="fr-FR" sz="2000" b="1" dirty="0"/>
                <a:t>Calendrier vaccinal</a:t>
              </a:r>
            </a:p>
            <a:p>
              <a:r>
                <a:rPr lang="fr-FR" sz="2000" dirty="0">
                  <a:solidFill>
                    <a:srgbClr val="00B050"/>
                  </a:solidFill>
                  <a:sym typeface="Wingdings 2" panose="05020102010507070707" pitchFamily="18" charset="2"/>
                </a:rPr>
                <a:t></a:t>
              </a:r>
              <a:r>
                <a:rPr lang="fr-FR" sz="2000" dirty="0">
                  <a:sym typeface="Wingdings 2" panose="05020102010507070707" pitchFamily="18" charset="2"/>
                </a:rPr>
                <a:t> </a:t>
              </a:r>
              <a:r>
                <a:rPr lang="fr-FR" sz="2000" dirty="0"/>
                <a:t>Autorisé en pharmacie</a:t>
              </a:r>
            </a:p>
          </p:txBody>
        </p:sp>
      </p:grpSp>
      <p:grpSp>
        <p:nvGrpSpPr>
          <p:cNvPr id="20" name="Groupe 19">
            <a:extLst>
              <a:ext uri="{FF2B5EF4-FFF2-40B4-BE49-F238E27FC236}">
                <a16:creationId xmlns:a16="http://schemas.microsoft.com/office/drawing/2014/main" id="{41ED455D-A709-E963-3B18-7F4EC469E328}"/>
              </a:ext>
            </a:extLst>
          </p:cNvPr>
          <p:cNvGrpSpPr/>
          <p:nvPr/>
        </p:nvGrpSpPr>
        <p:grpSpPr>
          <a:xfrm>
            <a:off x="3023185" y="4294225"/>
            <a:ext cx="3635354" cy="2427250"/>
            <a:chOff x="3172886" y="4221398"/>
            <a:chExt cx="3635354" cy="2427250"/>
          </a:xfrm>
        </p:grpSpPr>
        <p:pic>
          <p:nvPicPr>
            <p:cNvPr id="16" name="Image 15">
              <a:hlinkClick r:id="rId6"/>
              <a:extLst>
                <a:ext uri="{FF2B5EF4-FFF2-40B4-BE49-F238E27FC236}">
                  <a16:creationId xmlns:a16="http://schemas.microsoft.com/office/drawing/2014/main" id="{6BC1C771-CBA9-6353-F069-B83AA2DE8512}"/>
                </a:ext>
              </a:extLst>
            </p:cNvPr>
            <p:cNvPicPr>
              <a:picLocks noChangeAspect="1"/>
            </p:cNvPicPr>
            <p:nvPr/>
          </p:nvPicPr>
          <p:blipFill>
            <a:blip r:embed="rId7"/>
            <a:stretch>
              <a:fillRect/>
            </a:stretch>
          </p:blipFill>
          <p:spPr>
            <a:xfrm>
              <a:off x="4390580" y="4221398"/>
              <a:ext cx="1199966" cy="1666738"/>
            </a:xfrm>
            <a:prstGeom prst="rect">
              <a:avLst/>
            </a:prstGeom>
            <a:ln>
              <a:solidFill>
                <a:schemeClr val="bg1">
                  <a:lumMod val="85000"/>
                </a:schemeClr>
              </a:solidFill>
            </a:ln>
          </p:spPr>
        </p:pic>
        <p:sp>
          <p:nvSpPr>
            <p:cNvPr id="18" name="ZoneTexte 17">
              <a:extLst>
                <a:ext uri="{FF2B5EF4-FFF2-40B4-BE49-F238E27FC236}">
                  <a16:creationId xmlns:a16="http://schemas.microsoft.com/office/drawing/2014/main" id="{A25271E6-3A3B-95F4-4A3A-41C51F2B00E4}"/>
                </a:ext>
              </a:extLst>
            </p:cNvPr>
            <p:cNvSpPr txBox="1"/>
            <p:nvPr/>
          </p:nvSpPr>
          <p:spPr>
            <a:xfrm>
              <a:off x="3172886" y="5940762"/>
              <a:ext cx="3635354" cy="707886"/>
            </a:xfrm>
            <a:prstGeom prst="rect">
              <a:avLst/>
            </a:prstGeom>
            <a:noFill/>
          </p:spPr>
          <p:txBody>
            <a:bodyPr wrap="none" rtlCol="0">
              <a:spAutoFit/>
            </a:bodyPr>
            <a:lstStyle/>
            <a:p>
              <a:r>
                <a:rPr lang="fr-FR" sz="2000" b="1" dirty="0"/>
                <a:t>Recommandations voyageurs</a:t>
              </a:r>
            </a:p>
            <a:p>
              <a:r>
                <a:rPr lang="fr-FR" sz="2000" dirty="0">
                  <a:solidFill>
                    <a:srgbClr val="FF0000"/>
                  </a:solidFill>
                  <a:sym typeface="Wingdings 2" panose="05020102010507070707" pitchFamily="18" charset="2"/>
                </a:rPr>
                <a:t></a:t>
              </a:r>
              <a:r>
                <a:rPr lang="fr-FR" sz="2000" dirty="0">
                  <a:sym typeface="Wingdings 2" panose="05020102010507070707" pitchFamily="18" charset="2"/>
                </a:rPr>
                <a:t> </a:t>
              </a:r>
              <a:r>
                <a:rPr lang="fr-FR" sz="2000" dirty="0"/>
                <a:t>Interdit en pharmacie</a:t>
              </a:r>
            </a:p>
          </p:txBody>
        </p:sp>
      </p:grpSp>
      <p:grpSp>
        <p:nvGrpSpPr>
          <p:cNvPr id="23" name="Groupe 22">
            <a:extLst>
              <a:ext uri="{FF2B5EF4-FFF2-40B4-BE49-F238E27FC236}">
                <a16:creationId xmlns:a16="http://schemas.microsoft.com/office/drawing/2014/main" id="{320B5513-EAE6-B628-67A5-9EF65ED8F6EB}"/>
              </a:ext>
            </a:extLst>
          </p:cNvPr>
          <p:cNvGrpSpPr/>
          <p:nvPr/>
        </p:nvGrpSpPr>
        <p:grpSpPr>
          <a:xfrm>
            <a:off x="7182535" y="4139008"/>
            <a:ext cx="4377703" cy="2273827"/>
            <a:chOff x="6968668" y="4120477"/>
            <a:chExt cx="4377703" cy="2273827"/>
          </a:xfrm>
        </p:grpSpPr>
        <p:sp>
          <p:nvSpPr>
            <p:cNvPr id="21" name="Rectangle 20">
              <a:extLst>
                <a:ext uri="{FF2B5EF4-FFF2-40B4-BE49-F238E27FC236}">
                  <a16:creationId xmlns:a16="http://schemas.microsoft.com/office/drawing/2014/main" id="{998D7DFF-E658-37F6-A258-F85C809B290E}"/>
                </a:ext>
              </a:extLst>
            </p:cNvPr>
            <p:cNvSpPr/>
            <p:nvPr/>
          </p:nvSpPr>
          <p:spPr>
            <a:xfrm>
              <a:off x="6968668" y="4120477"/>
              <a:ext cx="4377703" cy="2273827"/>
            </a:xfrm>
            <a:prstGeom prst="rect">
              <a:avLst/>
            </a:prstGeom>
            <a:solidFill>
              <a:schemeClr val="accent6">
                <a:lumMod val="20000"/>
                <a:lumOff val="80000"/>
                <a:alpha val="5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2DEFDD8-70BA-6BDB-45EC-BBFBB7125866}"/>
                </a:ext>
              </a:extLst>
            </p:cNvPr>
            <p:cNvSpPr txBox="1"/>
            <p:nvPr/>
          </p:nvSpPr>
          <p:spPr>
            <a:xfrm>
              <a:off x="6968668" y="4126311"/>
              <a:ext cx="4377703" cy="2262158"/>
            </a:xfrm>
            <a:prstGeom prst="rect">
              <a:avLst/>
            </a:prstGeom>
            <a:noFill/>
          </p:spPr>
          <p:txBody>
            <a:bodyPr wrap="square" rtlCol="0">
              <a:spAutoFit/>
            </a:bodyPr>
            <a:lstStyle/>
            <a:p>
              <a:r>
                <a:rPr lang="fr-FR" b="1" dirty="0"/>
                <a:t>Exemple</a:t>
              </a:r>
              <a:r>
                <a:rPr lang="fr-FR" dirty="0"/>
                <a:t> :</a:t>
              </a:r>
            </a:p>
            <a:p>
              <a:endParaRPr lang="fr-FR" dirty="0"/>
            </a:p>
            <a:p>
              <a:pPr marL="285750" indent="-285750">
                <a:buFontTx/>
                <a:buChar char="-"/>
              </a:pPr>
              <a:r>
                <a:rPr lang="fr-FR" sz="1500" dirty="0"/>
                <a:t>Prescrire/administrer un vaccin Hépatite A à un patient atteint de mucoviscidose est autorisé.</a:t>
              </a:r>
            </a:p>
            <a:p>
              <a:endParaRPr lang="fr-FR" sz="1500" dirty="0"/>
            </a:p>
            <a:p>
              <a:pPr marL="285750" indent="-285750">
                <a:buFontTx/>
                <a:buChar char="-"/>
              </a:pPr>
              <a:r>
                <a:rPr lang="fr-FR" sz="1500" dirty="0"/>
                <a:t>Prescrire/administrer un vaccin Hépatite A à un voyageur est interdit.</a:t>
              </a:r>
            </a:p>
            <a:p>
              <a:endParaRPr lang="fr-FR" sz="1500" dirty="0"/>
            </a:p>
            <a:p>
              <a:r>
                <a:rPr lang="fr-FR" sz="1500" dirty="0"/>
                <a:t>(Il s’agit du même vaccin…)</a:t>
              </a:r>
            </a:p>
          </p:txBody>
        </p:sp>
      </p:grpSp>
    </p:spTree>
    <p:extLst>
      <p:ext uri="{BB962C8B-B14F-4D97-AF65-F5344CB8AC3E}">
        <p14:creationId xmlns:p14="http://schemas.microsoft.com/office/powerpoint/2010/main" val="3425781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2B10D9-B96B-825A-20CD-F143BC128463}"/>
              </a:ext>
            </a:extLst>
          </p:cNvPr>
          <p:cNvSpPr>
            <a:spLocks noGrp="1"/>
          </p:cNvSpPr>
          <p:nvPr>
            <p:ph type="sldNum" sz="quarter" idx="12"/>
          </p:nvPr>
        </p:nvSpPr>
        <p:spPr/>
        <p:txBody>
          <a:bodyPr/>
          <a:lstStyle/>
          <a:p>
            <a:fld id="{BFA6BC55-A9E9-6342-BA57-16145D3BE014}" type="slidenum">
              <a:rPr lang="fr-FR" smtClean="0"/>
              <a:t>7</a:t>
            </a:fld>
            <a:endParaRPr lang="fr-FR"/>
          </a:p>
        </p:txBody>
      </p:sp>
      <p:sp>
        <p:nvSpPr>
          <p:cNvPr id="3" name="Titre 1">
            <a:extLst>
              <a:ext uri="{FF2B5EF4-FFF2-40B4-BE49-F238E27FC236}">
                <a16:creationId xmlns:a16="http://schemas.microsoft.com/office/drawing/2014/main" id="{A6D49F5E-88D7-8CE8-7EC5-6F5BE6C7CE5C}"/>
              </a:ext>
            </a:extLst>
          </p:cNvPr>
          <p:cNvSpPr txBox="1">
            <a:spLocks/>
          </p:cNvSpPr>
          <p:nvPr/>
        </p:nvSpPr>
        <p:spPr>
          <a:xfrm>
            <a:off x="-1" y="127816"/>
            <a:ext cx="10058401"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S’intéresser au voyage de votre patient, c’est aussi…</a:t>
            </a:r>
          </a:p>
        </p:txBody>
      </p:sp>
      <p:pic>
        <p:nvPicPr>
          <p:cNvPr id="5" name="Image 4">
            <a:extLst>
              <a:ext uri="{FF2B5EF4-FFF2-40B4-BE49-F238E27FC236}">
                <a16:creationId xmlns:a16="http://schemas.microsoft.com/office/drawing/2014/main" id="{572687E6-2B2E-E4C0-5042-992586E9BA05}"/>
              </a:ext>
            </a:extLst>
          </p:cNvPr>
          <p:cNvPicPr>
            <a:picLocks noChangeAspect="1"/>
          </p:cNvPicPr>
          <p:nvPr/>
        </p:nvPicPr>
        <p:blipFill>
          <a:blip r:embed="rId2"/>
          <a:srcRect l="1541" t="1541" r="7314" b="7314"/>
          <a:stretch>
            <a:fillRect/>
          </a:stretch>
        </p:blipFill>
        <p:spPr>
          <a:xfrm>
            <a:off x="8618400" y="1742837"/>
            <a:ext cx="2880000" cy="2880000"/>
          </a:xfrm>
          <a:prstGeom prst="rect">
            <a:avLst/>
          </a:prstGeom>
          <a:ln>
            <a:solidFill>
              <a:schemeClr val="accent3"/>
            </a:solidFill>
          </a:ln>
        </p:spPr>
      </p:pic>
      <p:pic>
        <p:nvPicPr>
          <p:cNvPr id="9" name="Image 8">
            <a:extLst>
              <a:ext uri="{FF2B5EF4-FFF2-40B4-BE49-F238E27FC236}">
                <a16:creationId xmlns:a16="http://schemas.microsoft.com/office/drawing/2014/main" id="{07DE5ED1-7F60-DDA7-210A-36C9582FC947}"/>
              </a:ext>
            </a:extLst>
          </p:cNvPr>
          <p:cNvPicPr>
            <a:picLocks noChangeAspect="1"/>
          </p:cNvPicPr>
          <p:nvPr/>
        </p:nvPicPr>
        <p:blipFill>
          <a:blip r:embed="rId3"/>
          <a:srcRect l="11694" r="9355"/>
          <a:stretch>
            <a:fillRect/>
          </a:stretch>
        </p:blipFill>
        <p:spPr>
          <a:xfrm>
            <a:off x="693600" y="2157544"/>
            <a:ext cx="2880000" cy="2050587"/>
          </a:xfrm>
          <a:prstGeom prst="rect">
            <a:avLst/>
          </a:prstGeom>
          <a:ln>
            <a:solidFill>
              <a:schemeClr val="accent3"/>
            </a:solidFill>
          </a:ln>
        </p:spPr>
      </p:pic>
      <p:pic>
        <p:nvPicPr>
          <p:cNvPr id="10" name="Image 9">
            <a:extLst>
              <a:ext uri="{FF2B5EF4-FFF2-40B4-BE49-F238E27FC236}">
                <a16:creationId xmlns:a16="http://schemas.microsoft.com/office/drawing/2014/main" id="{AEF5FAE2-91CB-E585-76E6-6069E35292DA}"/>
              </a:ext>
            </a:extLst>
          </p:cNvPr>
          <p:cNvPicPr>
            <a:picLocks noChangeAspect="1"/>
          </p:cNvPicPr>
          <p:nvPr/>
        </p:nvPicPr>
        <p:blipFill>
          <a:blip r:embed="rId4"/>
          <a:srcRect l="6148" t="6148" r="7315" b="7315"/>
          <a:stretch>
            <a:fillRect/>
          </a:stretch>
        </p:blipFill>
        <p:spPr>
          <a:xfrm>
            <a:off x="4656000" y="1742837"/>
            <a:ext cx="2880000" cy="2880000"/>
          </a:xfrm>
          <a:prstGeom prst="rect">
            <a:avLst/>
          </a:prstGeom>
          <a:ln>
            <a:solidFill>
              <a:schemeClr val="accent3"/>
            </a:solidFill>
          </a:ln>
        </p:spPr>
      </p:pic>
      <p:sp>
        <p:nvSpPr>
          <p:cNvPr id="11" name="ZoneTexte 10">
            <a:extLst>
              <a:ext uri="{FF2B5EF4-FFF2-40B4-BE49-F238E27FC236}">
                <a16:creationId xmlns:a16="http://schemas.microsoft.com/office/drawing/2014/main" id="{350B1284-0322-2CD7-0C4B-585E1C76303F}"/>
              </a:ext>
            </a:extLst>
          </p:cNvPr>
          <p:cNvSpPr txBox="1"/>
          <p:nvPr/>
        </p:nvSpPr>
        <p:spPr>
          <a:xfrm>
            <a:off x="81509" y="4912296"/>
            <a:ext cx="3545840" cy="923330"/>
          </a:xfrm>
          <a:prstGeom prst="rect">
            <a:avLst/>
          </a:prstGeom>
          <a:noFill/>
        </p:spPr>
        <p:txBody>
          <a:bodyPr wrap="square" rtlCol="0">
            <a:spAutoFit/>
          </a:bodyPr>
          <a:lstStyle/>
          <a:p>
            <a:pPr algn="ctr"/>
            <a:r>
              <a:rPr lang="fr-FR" dirty="0"/>
              <a:t>Une bonne occasion pour mettre à jour ses vaccinations du calendrier vaccinal français !</a:t>
            </a:r>
          </a:p>
        </p:txBody>
      </p:sp>
      <p:sp>
        <p:nvSpPr>
          <p:cNvPr id="12" name="ZoneTexte 11">
            <a:extLst>
              <a:ext uri="{FF2B5EF4-FFF2-40B4-BE49-F238E27FC236}">
                <a16:creationId xmlns:a16="http://schemas.microsoft.com/office/drawing/2014/main" id="{E9FDEF32-91CC-2416-DF8C-5379663DBD0A}"/>
              </a:ext>
            </a:extLst>
          </p:cNvPr>
          <p:cNvSpPr txBox="1"/>
          <p:nvPr/>
        </p:nvSpPr>
        <p:spPr>
          <a:xfrm>
            <a:off x="4323080" y="4912296"/>
            <a:ext cx="3545840" cy="923330"/>
          </a:xfrm>
          <a:prstGeom prst="rect">
            <a:avLst/>
          </a:prstGeom>
          <a:noFill/>
        </p:spPr>
        <p:txBody>
          <a:bodyPr wrap="square" rtlCol="0">
            <a:spAutoFit/>
          </a:bodyPr>
          <a:lstStyle/>
          <a:p>
            <a:pPr algn="ctr"/>
            <a:r>
              <a:rPr lang="fr-FR" dirty="0"/>
              <a:t>Lui conseiller une prévention adaptée à son voyage, pour le voir revenir en bonne santé !</a:t>
            </a:r>
          </a:p>
        </p:txBody>
      </p:sp>
      <p:sp>
        <p:nvSpPr>
          <p:cNvPr id="13" name="ZoneTexte 12">
            <a:extLst>
              <a:ext uri="{FF2B5EF4-FFF2-40B4-BE49-F238E27FC236}">
                <a16:creationId xmlns:a16="http://schemas.microsoft.com/office/drawing/2014/main" id="{6C62C0B0-6638-899E-7511-2611D1FAEE47}"/>
              </a:ext>
            </a:extLst>
          </p:cNvPr>
          <p:cNvSpPr txBox="1"/>
          <p:nvPr/>
        </p:nvSpPr>
        <p:spPr>
          <a:xfrm>
            <a:off x="8285480" y="4912295"/>
            <a:ext cx="3545840" cy="1477328"/>
          </a:xfrm>
          <a:prstGeom prst="rect">
            <a:avLst/>
          </a:prstGeom>
          <a:noFill/>
        </p:spPr>
        <p:txBody>
          <a:bodyPr wrap="square" rtlCol="0">
            <a:spAutoFit/>
          </a:bodyPr>
          <a:lstStyle/>
          <a:p>
            <a:pPr algn="ctr"/>
            <a:r>
              <a:rPr lang="fr-FR" dirty="0"/>
              <a:t>Limiter l’importation de certaines maladies vectorielles (transmises par le moustique tigre par exemple…) et éviter des épidémies chez nous !</a:t>
            </a:r>
          </a:p>
        </p:txBody>
      </p:sp>
    </p:spTree>
    <p:extLst>
      <p:ext uri="{BB962C8B-B14F-4D97-AF65-F5344CB8AC3E}">
        <p14:creationId xmlns:p14="http://schemas.microsoft.com/office/powerpoint/2010/main" val="2853475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721480-6942-580A-BDF2-1055E35E8D7D}"/>
              </a:ext>
            </a:extLst>
          </p:cNvPr>
          <p:cNvSpPr>
            <a:spLocks noGrp="1"/>
          </p:cNvSpPr>
          <p:nvPr>
            <p:ph type="sldNum" sz="quarter" idx="12"/>
          </p:nvPr>
        </p:nvSpPr>
        <p:spPr/>
        <p:txBody>
          <a:bodyPr/>
          <a:lstStyle/>
          <a:p>
            <a:fld id="{BFA6BC55-A9E9-6342-BA57-16145D3BE014}" type="slidenum">
              <a:rPr lang="fr-FR" smtClean="0"/>
              <a:t>8</a:t>
            </a:fld>
            <a:endParaRPr lang="fr-FR"/>
          </a:p>
        </p:txBody>
      </p:sp>
      <p:sp>
        <p:nvSpPr>
          <p:cNvPr id="4" name="ZoneTexte 25">
            <a:extLst>
              <a:ext uri="{FF2B5EF4-FFF2-40B4-BE49-F238E27FC236}">
                <a16:creationId xmlns:a16="http://schemas.microsoft.com/office/drawing/2014/main" id="{59CF0C43-DA5E-A555-BF89-5CB4D7EA6EE6}"/>
              </a:ext>
            </a:extLst>
          </p:cNvPr>
          <p:cNvSpPr txBox="1">
            <a:spLocks noChangeArrowheads="1"/>
          </p:cNvSpPr>
          <p:nvPr/>
        </p:nvSpPr>
        <p:spPr bwMode="auto">
          <a:xfrm>
            <a:off x="929148" y="1554068"/>
            <a:ext cx="1033370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42988">
              <a:defRPr>
                <a:solidFill>
                  <a:schemeClr val="tx1"/>
                </a:solidFill>
                <a:latin typeface="Arial" panose="020B0604020202020204" pitchFamily="34" charset="0"/>
                <a:cs typeface="Source Han Sans CN" charset="0"/>
              </a:defRPr>
            </a:lvl1pPr>
            <a:lvl2pPr defTabSz="1042988">
              <a:defRPr>
                <a:solidFill>
                  <a:schemeClr val="tx1"/>
                </a:solidFill>
                <a:latin typeface="Arial" panose="020B0604020202020204" pitchFamily="34" charset="0"/>
                <a:cs typeface="Source Han Sans CN" charset="0"/>
              </a:defRPr>
            </a:lvl2pPr>
            <a:lvl3pPr defTabSz="1042988">
              <a:defRPr>
                <a:solidFill>
                  <a:schemeClr val="tx1"/>
                </a:solidFill>
                <a:latin typeface="Arial" panose="020B0604020202020204" pitchFamily="34" charset="0"/>
                <a:cs typeface="Source Han Sans CN" charset="0"/>
              </a:defRPr>
            </a:lvl3pPr>
            <a:lvl4pPr defTabSz="1042988">
              <a:defRPr>
                <a:solidFill>
                  <a:schemeClr val="tx1"/>
                </a:solidFill>
                <a:latin typeface="Arial" panose="020B0604020202020204" pitchFamily="34" charset="0"/>
                <a:cs typeface="Source Han Sans CN" charset="0"/>
              </a:defRPr>
            </a:lvl4pPr>
            <a:lvl5pPr defTabSz="1042988">
              <a:defRPr>
                <a:solidFill>
                  <a:schemeClr val="tx1"/>
                </a:solidFill>
                <a:latin typeface="Arial" panose="020B0604020202020204" pitchFamily="34" charset="0"/>
                <a:cs typeface="Source Han Sans CN" charset="0"/>
              </a:defRPr>
            </a:lvl5pPr>
            <a:lvl6pPr marL="2514600" indent="-228600" defTabSz="1042988" eaLnBrk="0" fontAlgn="base" hangingPunct="0">
              <a:spcBef>
                <a:spcPct val="0"/>
              </a:spcBef>
              <a:spcAft>
                <a:spcPct val="0"/>
              </a:spcAft>
              <a:defRPr>
                <a:solidFill>
                  <a:schemeClr val="tx1"/>
                </a:solidFill>
                <a:latin typeface="Arial" panose="020B0604020202020204" pitchFamily="34" charset="0"/>
                <a:cs typeface="Source Han Sans CN" charset="0"/>
              </a:defRPr>
            </a:lvl6pPr>
            <a:lvl7pPr marL="2971800" indent="-228600" defTabSz="1042988" eaLnBrk="0" fontAlgn="base" hangingPunct="0">
              <a:spcBef>
                <a:spcPct val="0"/>
              </a:spcBef>
              <a:spcAft>
                <a:spcPct val="0"/>
              </a:spcAft>
              <a:defRPr>
                <a:solidFill>
                  <a:schemeClr val="tx1"/>
                </a:solidFill>
                <a:latin typeface="Arial" panose="020B0604020202020204" pitchFamily="34" charset="0"/>
                <a:cs typeface="Source Han Sans CN" charset="0"/>
              </a:defRPr>
            </a:lvl7pPr>
            <a:lvl8pPr marL="3429000" indent="-228600" defTabSz="1042988" eaLnBrk="0" fontAlgn="base" hangingPunct="0">
              <a:spcBef>
                <a:spcPct val="0"/>
              </a:spcBef>
              <a:spcAft>
                <a:spcPct val="0"/>
              </a:spcAft>
              <a:defRPr>
                <a:solidFill>
                  <a:schemeClr val="tx1"/>
                </a:solidFill>
                <a:latin typeface="Arial" panose="020B0604020202020204" pitchFamily="34" charset="0"/>
                <a:cs typeface="Source Han Sans CN" charset="0"/>
              </a:defRPr>
            </a:lvl8pPr>
            <a:lvl9pPr marL="3886200" indent="-228600" defTabSz="1042988" eaLnBrk="0" fontAlgn="base" hangingPunct="0">
              <a:spcBef>
                <a:spcPct val="0"/>
              </a:spcBef>
              <a:spcAft>
                <a:spcPct val="0"/>
              </a:spcAft>
              <a:defRPr>
                <a:solidFill>
                  <a:schemeClr val="tx1"/>
                </a:solidFill>
                <a:latin typeface="Arial" panose="020B0604020202020204" pitchFamily="34" charset="0"/>
                <a:cs typeface="Source Han Sans CN" charset="0"/>
              </a:defRPr>
            </a:lvl9pPr>
          </a:lstStyle>
          <a:p>
            <a:pPr algn="just" eaLnBrk="1" hangingPunct="1"/>
            <a:r>
              <a:rPr lang="fr-FR" altLang="fr-FR" b="1" dirty="0">
                <a:solidFill>
                  <a:srgbClr val="196B24"/>
                </a:solidFill>
                <a:cs typeface="Arial" panose="020B0604020202020204" pitchFamily="34" charset="0"/>
              </a:rPr>
              <a:t>Dans le cadre de l’exercice coordonné (CPTS, MSP, ESP, …), il est possible de réaliser des transferts de compétences d’un professionnel de santé à un autre</a:t>
            </a:r>
          </a:p>
          <a:p>
            <a:pPr algn="just" eaLnBrk="1" hangingPunct="1"/>
            <a:endParaRPr lang="fr-FR" altLang="fr-FR" b="1" dirty="0">
              <a:solidFill>
                <a:srgbClr val="196B24"/>
              </a:solidFill>
              <a:cs typeface="Arial" panose="020B0604020202020204" pitchFamily="34" charset="0"/>
            </a:endParaRPr>
          </a:p>
          <a:p>
            <a:pPr algn="just" eaLnBrk="1" hangingPunct="1"/>
            <a:r>
              <a:rPr lang="fr-FR" altLang="fr-FR" sz="1400" dirty="0">
                <a:solidFill>
                  <a:srgbClr val="000000"/>
                </a:solidFill>
                <a:cs typeface="Arial" panose="020B0604020202020204" pitchFamily="34" charset="0"/>
              </a:rPr>
              <a:t>Les professionnels de santé travaillant en équipe peuvent s’engager, à leur initiative, dans une démarche de coopération pour mieux répondre aux besoins des patients. Par des protocoles de coopération, ils opèrent entre eux des transferts d’activités ou d’actes de soins ou de prévention ou réorganisent leurs modes d’intervention auprès du patient.</a:t>
            </a:r>
          </a:p>
          <a:p>
            <a:pPr algn="just" eaLnBrk="1" hangingPunct="1"/>
            <a:r>
              <a:rPr lang="fr-FR" altLang="fr-FR" sz="1400" dirty="0">
                <a:solidFill>
                  <a:srgbClr val="000000"/>
                </a:solidFill>
                <a:cs typeface="Arial" panose="020B0604020202020204" pitchFamily="34" charset="0"/>
              </a:rPr>
              <a:t>Les délégations d’exercice peuvent concerner </a:t>
            </a:r>
            <a:r>
              <a:rPr lang="fr-FR" altLang="fr-FR" sz="1400" b="1" dirty="0">
                <a:solidFill>
                  <a:srgbClr val="000000"/>
                </a:solidFill>
                <a:cs typeface="Arial" panose="020B0604020202020204" pitchFamily="34" charset="0"/>
              </a:rPr>
              <a:t>la réalisation d’actes </a:t>
            </a:r>
            <a:r>
              <a:rPr lang="fr-FR" altLang="fr-FR" sz="1400" dirty="0">
                <a:solidFill>
                  <a:srgbClr val="000000"/>
                </a:solidFill>
                <a:cs typeface="Arial" panose="020B0604020202020204" pitchFamily="34" charset="0"/>
              </a:rPr>
              <a:t>ou activité à visée </a:t>
            </a:r>
            <a:r>
              <a:rPr lang="fr-FR" altLang="fr-FR" sz="1400" b="1" dirty="0">
                <a:solidFill>
                  <a:srgbClr val="000000"/>
                </a:solidFill>
                <a:cs typeface="Arial" panose="020B0604020202020204" pitchFamily="34" charset="0"/>
              </a:rPr>
              <a:t>préventive</a:t>
            </a:r>
            <a:r>
              <a:rPr lang="fr-FR" altLang="fr-FR" sz="1400" dirty="0">
                <a:solidFill>
                  <a:srgbClr val="000000"/>
                </a:solidFill>
                <a:cs typeface="Arial" panose="020B0604020202020204" pitchFamily="34" charset="0"/>
              </a:rPr>
              <a:t>, </a:t>
            </a:r>
            <a:r>
              <a:rPr lang="fr-FR" altLang="fr-FR" sz="1400" b="1" dirty="0">
                <a:solidFill>
                  <a:srgbClr val="000000"/>
                </a:solidFill>
                <a:cs typeface="Arial" panose="020B0604020202020204" pitchFamily="34" charset="0"/>
              </a:rPr>
              <a:t>diagnostique</a:t>
            </a:r>
            <a:r>
              <a:rPr lang="fr-FR" altLang="fr-FR" sz="1400" dirty="0">
                <a:solidFill>
                  <a:srgbClr val="000000"/>
                </a:solidFill>
                <a:cs typeface="Arial" panose="020B0604020202020204" pitchFamily="34" charset="0"/>
              </a:rPr>
              <a:t> ou </a:t>
            </a:r>
            <a:r>
              <a:rPr lang="fr-FR" altLang="fr-FR" sz="1400" b="1" dirty="0">
                <a:solidFill>
                  <a:srgbClr val="000000"/>
                </a:solidFill>
                <a:cs typeface="Arial" panose="020B0604020202020204" pitchFamily="34" charset="0"/>
              </a:rPr>
              <a:t>thérapeutique</a:t>
            </a:r>
            <a:r>
              <a:rPr lang="fr-FR" altLang="fr-FR" sz="1400" dirty="0">
                <a:solidFill>
                  <a:srgbClr val="000000"/>
                </a:solidFill>
                <a:cs typeface="Arial" panose="020B0604020202020204" pitchFamily="34" charset="0"/>
              </a:rPr>
              <a:t>.</a:t>
            </a:r>
            <a:r>
              <a:rPr lang="fr-FR" altLang="fr-FR" sz="1400" baseline="30000" dirty="0">
                <a:solidFill>
                  <a:srgbClr val="000000"/>
                </a:solidFill>
                <a:cs typeface="Arial" panose="020B0604020202020204" pitchFamily="34" charset="0"/>
              </a:rPr>
              <a:t>1</a:t>
            </a:r>
          </a:p>
          <a:p>
            <a:pPr algn="just" eaLnBrk="1" hangingPunct="1"/>
            <a:endParaRPr lang="fr-FR" altLang="fr-FR" sz="1400" dirty="0">
              <a:solidFill>
                <a:srgbClr val="000000"/>
              </a:solidFill>
              <a:cs typeface="Arial" panose="020B0604020202020204" pitchFamily="34" charset="0"/>
            </a:endParaRPr>
          </a:p>
          <a:p>
            <a:pPr algn="just" eaLnBrk="1" hangingPunct="1"/>
            <a:r>
              <a:rPr lang="fr-FR" altLang="fr-FR" sz="1400" dirty="0">
                <a:solidFill>
                  <a:srgbClr val="000000"/>
                </a:solidFill>
                <a:cs typeface="Arial" panose="020B0604020202020204" pitchFamily="34" charset="0"/>
              </a:rPr>
              <a:t>Pour rendre effective cette pratique innovante, </a:t>
            </a:r>
            <a:r>
              <a:rPr lang="fr-FR" altLang="fr-FR" sz="1400" b="1" dirty="0">
                <a:solidFill>
                  <a:srgbClr val="000000"/>
                </a:solidFill>
                <a:cs typeface="Arial" panose="020B0604020202020204" pitchFamily="34" charset="0"/>
              </a:rPr>
              <a:t>il est possible d’élaborer un </a:t>
            </a:r>
            <a:r>
              <a:rPr lang="fr-FR" altLang="fr-FR" sz="1400" b="1" dirty="0">
                <a:solidFill>
                  <a:schemeClr val="accent3"/>
                </a:solidFill>
                <a:cs typeface="Arial" panose="020B0604020202020204" pitchFamily="34" charset="0"/>
              </a:rPr>
              <a:t>protocole de coopération local </a:t>
            </a:r>
            <a:r>
              <a:rPr lang="fr-FR" altLang="fr-FR" sz="1400" dirty="0">
                <a:solidFill>
                  <a:srgbClr val="000000"/>
                </a:solidFill>
                <a:cs typeface="Arial" panose="020B0604020202020204" pitchFamily="34" charset="0"/>
              </a:rPr>
              <a:t>par des équipes de professionnels volontaires. </a:t>
            </a:r>
            <a:r>
              <a:rPr lang="fr-FR" altLang="fr-FR" sz="1400" b="1" dirty="0">
                <a:solidFill>
                  <a:srgbClr val="000000"/>
                </a:solidFill>
                <a:cs typeface="Arial" panose="020B0604020202020204" pitchFamily="34" charset="0"/>
              </a:rPr>
              <a:t>Après sa rédaction, il sera autorisé par le responsable de la structure ou de l’établissement sans avis de la Haute autorité de santé.</a:t>
            </a:r>
            <a:r>
              <a:rPr lang="fr-FR" altLang="fr-FR" sz="1400" baseline="30000" dirty="0">
                <a:solidFill>
                  <a:srgbClr val="000000"/>
                </a:solidFill>
                <a:cs typeface="Arial" panose="020B0604020202020204" pitchFamily="34" charset="0"/>
              </a:rPr>
              <a:t>2</a:t>
            </a:r>
          </a:p>
        </p:txBody>
      </p:sp>
      <p:sp>
        <p:nvSpPr>
          <p:cNvPr id="6" name="Titre 1">
            <a:extLst>
              <a:ext uri="{FF2B5EF4-FFF2-40B4-BE49-F238E27FC236}">
                <a16:creationId xmlns:a16="http://schemas.microsoft.com/office/drawing/2014/main" id="{FA758779-99F0-692B-5262-37A793135542}"/>
              </a:ext>
            </a:extLst>
          </p:cNvPr>
          <p:cNvSpPr txBox="1">
            <a:spLocks/>
          </p:cNvSpPr>
          <p:nvPr/>
        </p:nvSpPr>
        <p:spPr>
          <a:xfrm>
            <a:off x="-1" y="127816"/>
            <a:ext cx="10058401" cy="1325563"/>
          </a:xfrm>
          <a:prstGeom prst="rect">
            <a:avLst/>
          </a:prstGeom>
        </p:spPr>
        <p:txBody>
          <a:bodyPr/>
          <a:lstStyle>
            <a:lvl1pPr algn="l" defTabSz="914400" rtl="0" eaLnBrk="1" latinLnBrk="0" hangingPunct="1">
              <a:lnSpc>
                <a:spcPct val="90000"/>
              </a:lnSpc>
              <a:spcBef>
                <a:spcPct val="0"/>
              </a:spcBef>
              <a:buNone/>
              <a:defRPr sz="6000" b="1" kern="1200">
                <a:solidFill>
                  <a:schemeClr val="accent1"/>
                </a:solidFill>
                <a:latin typeface="Cordia New" panose="020B0304020202020204" pitchFamily="34" charset="-34"/>
                <a:ea typeface="+mj-ea"/>
                <a:cs typeface="Cordia New" panose="020B0304020202020204" pitchFamily="34" charset="-34"/>
              </a:defRPr>
            </a:lvl1pPr>
          </a:lstStyle>
          <a:p>
            <a:pPr>
              <a:lnSpc>
                <a:spcPct val="50000"/>
              </a:lnSpc>
            </a:pPr>
            <a:r>
              <a:rPr lang="fr-FR" dirty="0"/>
              <a:t>L’exercice coordonné, levier d’amélioration de l’accès aux soins sur les territoires</a:t>
            </a:r>
          </a:p>
        </p:txBody>
      </p:sp>
      <p:sp>
        <p:nvSpPr>
          <p:cNvPr id="8" name="ZoneTexte 7">
            <a:extLst>
              <a:ext uri="{FF2B5EF4-FFF2-40B4-BE49-F238E27FC236}">
                <a16:creationId xmlns:a16="http://schemas.microsoft.com/office/drawing/2014/main" id="{F2A69E1B-E54F-4D8C-D91A-7C1F42D1C2D2}"/>
              </a:ext>
            </a:extLst>
          </p:cNvPr>
          <p:cNvSpPr txBox="1"/>
          <p:nvPr/>
        </p:nvSpPr>
        <p:spPr>
          <a:xfrm>
            <a:off x="-1" y="6457039"/>
            <a:ext cx="10933472" cy="400110"/>
          </a:xfrm>
          <a:prstGeom prst="rect">
            <a:avLst/>
          </a:prstGeom>
          <a:noFill/>
        </p:spPr>
        <p:txBody>
          <a:bodyPr wrap="square">
            <a:spAutoFit/>
          </a:bodyPr>
          <a:lstStyle/>
          <a:p>
            <a:pPr defTabSz="914400" eaLnBrk="1" fontAlgn="auto" hangingPunct="1">
              <a:spcBef>
                <a:spcPts val="0"/>
              </a:spcBef>
              <a:spcAft>
                <a:spcPts val="0"/>
              </a:spcAft>
              <a:defRPr/>
            </a:pPr>
            <a:r>
              <a:rPr lang="fr-FR" sz="1000" dirty="0">
                <a:solidFill>
                  <a:prstClr val="black"/>
                </a:solidFill>
                <a:latin typeface="Aptos" panose="02110004020202020204"/>
                <a:cs typeface="+mn-cs"/>
              </a:rPr>
              <a:t>1. Ordre National des Pharmaciens - </a:t>
            </a:r>
            <a:r>
              <a:rPr lang="fr-FR" sz="900" dirty="0">
                <a:solidFill>
                  <a:schemeClr val="accent2"/>
                </a:solidFill>
                <a:latin typeface="Aptos" panose="02110004020202020204"/>
                <a:cs typeface="+mn-cs"/>
                <a:hlinkClick r:id="rId2"/>
              </a:rPr>
              <a:t>https://www.ordre.pharmacien.fr/je-suis/pharmacien/pharmacien/mon-exercice-professionnel/protocoles-de-cooperation</a:t>
            </a:r>
            <a:r>
              <a:rPr lang="fr-FR" sz="1000" dirty="0">
                <a:solidFill>
                  <a:schemeClr val="accent2"/>
                </a:solidFill>
                <a:latin typeface="Aptos" panose="02110004020202020204"/>
                <a:cs typeface="+mn-cs"/>
              </a:rPr>
              <a:t> </a:t>
            </a:r>
          </a:p>
          <a:p>
            <a:pPr defTabSz="914400" eaLnBrk="1" fontAlgn="auto" hangingPunct="1">
              <a:spcBef>
                <a:spcPts val="0"/>
              </a:spcBef>
              <a:spcAft>
                <a:spcPts val="0"/>
              </a:spcAft>
              <a:defRPr/>
            </a:pPr>
            <a:r>
              <a:rPr lang="fr-FR" sz="1000" dirty="0">
                <a:solidFill>
                  <a:prstClr val="black"/>
                </a:solidFill>
                <a:latin typeface="Aptos" panose="02110004020202020204"/>
                <a:cs typeface="+mn-cs"/>
              </a:rPr>
              <a:t>2. Ministère de la Santé - </a:t>
            </a:r>
            <a:r>
              <a:rPr lang="fr-FR" sz="900" dirty="0">
                <a:solidFill>
                  <a:schemeClr val="accent2"/>
                </a:solidFill>
                <a:latin typeface="Aptos" panose="02110004020202020204"/>
                <a:cs typeface="+mn-cs"/>
                <a:hlinkClick r:id="rId3"/>
              </a:rPr>
              <a:t>https://sante.gouv.fr/professionnels/gerer-un-etablissement-de-sante-medico-social/cooperations/cooperation-entre-professionnels-de-sante/article/les-protocoles-de-cooperation</a:t>
            </a:r>
            <a:r>
              <a:rPr lang="fr-FR" sz="900" dirty="0">
                <a:solidFill>
                  <a:schemeClr val="accent2"/>
                </a:solidFill>
                <a:latin typeface="Aptos" panose="02110004020202020204"/>
                <a:cs typeface="+mn-cs"/>
              </a:rPr>
              <a:t> </a:t>
            </a:r>
          </a:p>
        </p:txBody>
      </p:sp>
    </p:spTree>
    <p:extLst>
      <p:ext uri="{BB962C8B-B14F-4D97-AF65-F5344CB8AC3E}">
        <p14:creationId xmlns:p14="http://schemas.microsoft.com/office/powerpoint/2010/main" val="353333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A3133-A729-ED6F-DD5A-73E7254E98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6C79FD-267A-9B51-A9FC-73025798C1FC}"/>
              </a:ext>
            </a:extLst>
          </p:cNvPr>
          <p:cNvSpPr>
            <a:spLocks noGrp="1"/>
          </p:cNvSpPr>
          <p:nvPr>
            <p:ph type="title"/>
          </p:nvPr>
        </p:nvSpPr>
        <p:spPr>
          <a:xfrm>
            <a:off x="763024" y="576263"/>
            <a:ext cx="10515600" cy="2852737"/>
          </a:xfrm>
        </p:spPr>
        <p:txBody>
          <a:bodyPr/>
          <a:lstStyle/>
          <a:p>
            <a:r>
              <a:rPr lang="fr-FR" dirty="0"/>
              <a:t>En pratique</a:t>
            </a:r>
          </a:p>
        </p:txBody>
      </p:sp>
      <p:sp>
        <p:nvSpPr>
          <p:cNvPr id="3" name="Espace réservé du texte 2">
            <a:extLst>
              <a:ext uri="{FF2B5EF4-FFF2-40B4-BE49-F238E27FC236}">
                <a16:creationId xmlns:a16="http://schemas.microsoft.com/office/drawing/2014/main" id="{05F8E5C7-0EB9-471C-266C-B893F7379C8D}"/>
              </a:ext>
            </a:extLst>
          </p:cNvPr>
          <p:cNvSpPr>
            <a:spLocks noGrp="1"/>
          </p:cNvSpPr>
          <p:nvPr>
            <p:ph type="body" idx="1"/>
          </p:nvPr>
        </p:nvSpPr>
        <p:spPr>
          <a:xfrm>
            <a:off x="763024" y="3429000"/>
            <a:ext cx="8997540" cy="1500187"/>
          </a:xfrm>
        </p:spPr>
        <p:txBody>
          <a:bodyPr/>
          <a:lstStyle/>
          <a:p>
            <a:r>
              <a:rPr lang="fr-FR" dirty="0"/>
              <a:t>Proposer un service de prévention du voyageur en ville</a:t>
            </a:r>
          </a:p>
        </p:txBody>
      </p:sp>
      <p:sp>
        <p:nvSpPr>
          <p:cNvPr id="4" name="Espace réservé du numéro de diapositive 3">
            <a:extLst>
              <a:ext uri="{FF2B5EF4-FFF2-40B4-BE49-F238E27FC236}">
                <a16:creationId xmlns:a16="http://schemas.microsoft.com/office/drawing/2014/main" id="{53CF1388-FF9B-637C-CFE8-0252E1D334B9}"/>
              </a:ext>
            </a:extLst>
          </p:cNvPr>
          <p:cNvSpPr>
            <a:spLocks noGrp="1"/>
          </p:cNvSpPr>
          <p:nvPr>
            <p:ph type="sldNum" sz="quarter" idx="12"/>
          </p:nvPr>
        </p:nvSpPr>
        <p:spPr/>
        <p:txBody>
          <a:bodyPr/>
          <a:lstStyle/>
          <a:p>
            <a:fld id="{BFA6BC55-A9E9-6342-BA57-16145D3BE014}" type="slidenum">
              <a:rPr lang="fr-FR" smtClean="0"/>
              <a:t>9</a:t>
            </a:fld>
            <a:endParaRPr lang="fr-FR"/>
          </a:p>
        </p:txBody>
      </p:sp>
    </p:spTree>
    <p:extLst>
      <p:ext uri="{BB962C8B-B14F-4D97-AF65-F5344CB8AC3E}">
        <p14:creationId xmlns:p14="http://schemas.microsoft.com/office/powerpoint/2010/main" val="32866433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èle URPS 2025 2eme semestre" id="{F9FEECDE-D421-4C42-A847-58DF2654B4DA}" vid="{439AF34F-4E9F-1045-94DE-B0418113FF33}"/>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TotalTime>
  <Words>2420</Words>
  <Application>Microsoft Office PowerPoint</Application>
  <PresentationFormat>Grand écran</PresentationFormat>
  <Paragraphs>261</Paragraphs>
  <Slides>25</Slides>
  <Notes>2</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25</vt:i4>
      </vt:variant>
    </vt:vector>
  </HeadingPairs>
  <TitlesOfParts>
    <vt:vector size="38" baseType="lpstr">
      <vt:lpstr>Aptos</vt:lpstr>
      <vt:lpstr>Aptos Display</vt:lpstr>
      <vt:lpstr>Arial</vt:lpstr>
      <vt:lpstr>Calibri</vt:lpstr>
      <vt:lpstr>Century Gothic</vt:lpstr>
      <vt:lpstr>Cordia New</vt:lpstr>
      <vt:lpstr>Gotham</vt:lpstr>
      <vt:lpstr>IBM Plex Sans</vt:lpstr>
      <vt:lpstr>IBM Plex Sans Medium</vt:lpstr>
      <vt:lpstr>Wingdings</vt:lpstr>
      <vt:lpstr>Wingdings 2</vt:lpstr>
      <vt:lpstr>Thème Office</vt:lpstr>
      <vt:lpstr>1_Thème Office</vt:lpstr>
      <vt:lpstr>Présentation PowerPoint</vt:lpstr>
      <vt:lpstr>Prévention du voyageur : embarquement immédiat !</vt:lpstr>
      <vt:lpstr>Agenda</vt:lpstr>
      <vt:lpstr>Introduction</vt:lpstr>
      <vt:lpstr>Présentation PowerPoint</vt:lpstr>
      <vt:lpstr>Présentation PowerPoint</vt:lpstr>
      <vt:lpstr>Présentation PowerPoint</vt:lpstr>
      <vt:lpstr>Présentation PowerPoint</vt:lpstr>
      <vt:lpstr>En pratique</vt:lpstr>
      <vt:lpstr>Contexte </vt:lpstr>
      <vt:lpstr>Présentation PowerPoint</vt:lpstr>
      <vt:lpstr>Présentation PowerPoint</vt:lpstr>
      <vt:lpstr>Présentation PowerPoint</vt:lpstr>
      <vt:lpstr>Mettre en place un service de prévention du voyageur en ville </vt:lpstr>
      <vt:lpstr>Présentation PowerPoint</vt:lpstr>
      <vt:lpstr>Présentation PowerPoint</vt:lpstr>
      <vt:lpstr>Présentation PowerPoint</vt:lpstr>
      <vt:lpstr>Présentation PowerPoint</vt:lpstr>
      <vt:lpstr>Présentation PowerPoint</vt:lpstr>
      <vt:lpstr>Présentation PowerPoint</vt:lpstr>
      <vt:lpstr>Démonstration de Mentor Pro (Mesvaccins.net)</vt:lpstr>
      <vt:lpstr>Conclusion</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URPS PHARMACIENS PACA</dc:creator>
  <cp:lastModifiedBy>Romain CROZET</cp:lastModifiedBy>
  <cp:revision>2</cp:revision>
  <dcterms:created xsi:type="dcterms:W3CDTF">2026-03-02T13:32:20Z</dcterms:created>
  <dcterms:modified xsi:type="dcterms:W3CDTF">2026-03-02T16:30:10Z</dcterms:modified>
</cp:coreProperties>
</file>